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9" r:id="rId2"/>
    <p:sldId id="286" r:id="rId3"/>
    <p:sldId id="287" r:id="rId4"/>
    <p:sldId id="288" r:id="rId5"/>
    <p:sldId id="273" r:id="rId6"/>
    <p:sldId id="274" r:id="rId7"/>
    <p:sldId id="275" r:id="rId8"/>
    <p:sldId id="276" r:id="rId9"/>
    <p:sldId id="277" r:id="rId10"/>
    <p:sldId id="289" r:id="rId11"/>
    <p:sldId id="278" r:id="rId12"/>
    <p:sldId id="279" r:id="rId13"/>
    <p:sldId id="280" r:id="rId14"/>
    <p:sldId id="285" r:id="rId15"/>
    <p:sldId id="281" r:id="rId16"/>
    <p:sldId id="282" r:id="rId17"/>
    <p:sldId id="290" r:id="rId18"/>
    <p:sldId id="283" r:id="rId19"/>
    <p:sldId id="284" r:id="rId20"/>
    <p:sldId id="266" r:id="rId21"/>
    <p:sldId id="269" r:id="rId22"/>
    <p:sldId id="270" r:id="rId23"/>
    <p:sldId id="271"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p:normalViewPr>
  <p:slideViewPr>
    <p:cSldViewPr snapToGrid="0">
      <p:cViewPr varScale="1">
        <p:scale>
          <a:sx n="75" d="100"/>
          <a:sy n="75" d="100"/>
        </p:scale>
        <p:origin x="77" y="28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5" d="100"/>
          <a:sy n="75" d="100"/>
        </p:scale>
        <p:origin x="2938"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80759B-0296-486B-9957-F360C7C3703D}" type="doc">
      <dgm:prSet loTypeId="urn:microsoft.com/office/officeart/2005/8/layout/arrow2" loCatId="process" qsTypeId="urn:microsoft.com/office/officeart/2005/8/quickstyle/simple1" qsCatId="simple" csTypeId="urn:microsoft.com/office/officeart/2005/8/colors/accent1_2" csCatId="accent1"/>
      <dgm:spPr/>
      <dgm:t>
        <a:bodyPr/>
        <a:lstStyle/>
        <a:p>
          <a:endParaRPr lang="en-US"/>
        </a:p>
      </dgm:t>
    </dgm:pt>
    <dgm:pt modelId="{3FBD8AB9-E684-426B-B72E-D264448F61E7}">
      <dgm:prSet/>
      <dgm:spPr/>
      <dgm:t>
        <a:bodyPr/>
        <a:lstStyle/>
        <a:p>
          <a:pPr rtl="0"/>
          <a:r>
            <a:rPr lang="en-IN" b="1" smtClean="0"/>
            <a:t>Institutional consolidation and restructuring</a:t>
          </a:r>
          <a:endParaRPr lang="en-IN"/>
        </a:p>
      </dgm:t>
    </dgm:pt>
    <dgm:pt modelId="{74EF9046-C604-4421-8E2B-C925AFBCE5DC}" type="parTrans" cxnId="{E9884373-F476-40B4-8A52-5A771260422E}">
      <dgm:prSet/>
      <dgm:spPr/>
      <dgm:t>
        <a:bodyPr/>
        <a:lstStyle/>
        <a:p>
          <a:endParaRPr lang="en-US"/>
        </a:p>
      </dgm:t>
    </dgm:pt>
    <dgm:pt modelId="{E11ECAB6-188A-48C8-91A1-05DAAF50538D}" type="sibTrans" cxnId="{E9884373-F476-40B4-8A52-5A771260422E}">
      <dgm:prSet/>
      <dgm:spPr/>
      <dgm:t>
        <a:bodyPr/>
        <a:lstStyle/>
        <a:p>
          <a:endParaRPr lang="en-US"/>
        </a:p>
      </dgm:t>
    </dgm:pt>
    <dgm:pt modelId="{6D590B3F-8144-470E-9280-3109EF04C751}">
      <dgm:prSet/>
      <dgm:spPr/>
      <dgm:t>
        <a:bodyPr/>
        <a:lstStyle/>
        <a:p>
          <a:pPr rtl="0"/>
          <a:r>
            <a:rPr lang="en-IN" b="1" smtClean="0"/>
            <a:t>Restructuring of Degree Programmes</a:t>
          </a:r>
          <a:endParaRPr lang="en-IN"/>
        </a:p>
      </dgm:t>
    </dgm:pt>
    <dgm:pt modelId="{2DDD6435-8412-4A90-B120-1AFA080A4B54}" type="parTrans" cxnId="{C810C8C2-1677-44CE-9794-A4A5FDDBF122}">
      <dgm:prSet/>
      <dgm:spPr/>
      <dgm:t>
        <a:bodyPr/>
        <a:lstStyle/>
        <a:p>
          <a:endParaRPr lang="en-US"/>
        </a:p>
      </dgm:t>
    </dgm:pt>
    <dgm:pt modelId="{BD4A74A7-4FE6-4059-8987-4F07EC5BEFEF}" type="sibTrans" cxnId="{C810C8C2-1677-44CE-9794-A4A5FDDBF122}">
      <dgm:prSet/>
      <dgm:spPr/>
      <dgm:t>
        <a:bodyPr/>
        <a:lstStyle/>
        <a:p>
          <a:endParaRPr lang="en-US"/>
        </a:p>
      </dgm:t>
    </dgm:pt>
    <dgm:pt modelId="{94914F8C-B9A3-480F-838C-180F6D837CD0}">
      <dgm:prSet/>
      <dgm:spPr/>
      <dgm:t>
        <a:bodyPr/>
        <a:lstStyle/>
        <a:p>
          <a:pPr rtl="0"/>
          <a:r>
            <a:rPr lang="en-IN" b="1" smtClean="0"/>
            <a:t>Autonomy to Faculty &amp; institutional autonomy</a:t>
          </a:r>
          <a:endParaRPr lang="en-IN"/>
        </a:p>
      </dgm:t>
    </dgm:pt>
    <dgm:pt modelId="{90EEFBD8-769C-4A86-B29C-D77F385C569B}" type="parTrans" cxnId="{43E38CAA-9839-40F2-8A41-35BD30C4603F}">
      <dgm:prSet/>
      <dgm:spPr/>
      <dgm:t>
        <a:bodyPr/>
        <a:lstStyle/>
        <a:p>
          <a:endParaRPr lang="en-US"/>
        </a:p>
      </dgm:t>
    </dgm:pt>
    <dgm:pt modelId="{DB1C4900-89B4-4412-862A-30AC2F89C96E}" type="sibTrans" cxnId="{43E38CAA-9839-40F2-8A41-35BD30C4603F}">
      <dgm:prSet/>
      <dgm:spPr/>
      <dgm:t>
        <a:bodyPr/>
        <a:lstStyle/>
        <a:p>
          <a:endParaRPr lang="en-US"/>
        </a:p>
      </dgm:t>
    </dgm:pt>
    <dgm:pt modelId="{B34742A0-5862-40C6-874B-845F35F879BE}">
      <dgm:prSet/>
      <dgm:spPr/>
      <dgm:t>
        <a:bodyPr/>
        <a:lstStyle/>
        <a:p>
          <a:pPr rtl="0"/>
          <a:r>
            <a:rPr lang="en-US" b="1" smtClean="0"/>
            <a:t>Emphasis on Research </a:t>
          </a:r>
          <a:endParaRPr lang="en-IN"/>
        </a:p>
      </dgm:t>
    </dgm:pt>
    <dgm:pt modelId="{73E3D622-92D7-4906-85B1-40610032B5BF}" type="parTrans" cxnId="{26C5AB42-5FBC-4B37-B4AD-ABC16D3E2179}">
      <dgm:prSet/>
      <dgm:spPr/>
      <dgm:t>
        <a:bodyPr/>
        <a:lstStyle/>
        <a:p>
          <a:endParaRPr lang="en-US"/>
        </a:p>
      </dgm:t>
    </dgm:pt>
    <dgm:pt modelId="{7EE2137A-F283-41C3-B1C2-A31830BC70BC}" type="sibTrans" cxnId="{26C5AB42-5FBC-4B37-B4AD-ABC16D3E2179}">
      <dgm:prSet/>
      <dgm:spPr/>
      <dgm:t>
        <a:bodyPr/>
        <a:lstStyle/>
        <a:p>
          <a:endParaRPr lang="en-US"/>
        </a:p>
      </dgm:t>
    </dgm:pt>
    <dgm:pt modelId="{06ECA14D-04BB-4E7D-A42F-ED8F76924FAC}">
      <dgm:prSet/>
      <dgm:spPr/>
      <dgm:t>
        <a:bodyPr/>
        <a:lstStyle/>
        <a:p>
          <a:pPr rtl="0"/>
          <a:r>
            <a:rPr lang="en-US" b="1" smtClean="0"/>
            <a:t>Governance of HEIs “light but tight” regulation</a:t>
          </a:r>
          <a:endParaRPr lang="en-IN"/>
        </a:p>
      </dgm:t>
    </dgm:pt>
    <dgm:pt modelId="{30855392-DBBF-457B-8BB9-7E6A169DE5BD}" type="parTrans" cxnId="{3346D094-785C-49B4-9033-70912FF97764}">
      <dgm:prSet/>
      <dgm:spPr/>
      <dgm:t>
        <a:bodyPr/>
        <a:lstStyle/>
        <a:p>
          <a:endParaRPr lang="en-US"/>
        </a:p>
      </dgm:t>
    </dgm:pt>
    <dgm:pt modelId="{ED3B8939-BFCE-4BF5-A2B4-7B1F4E989857}" type="sibTrans" cxnId="{3346D094-785C-49B4-9033-70912FF97764}">
      <dgm:prSet/>
      <dgm:spPr/>
      <dgm:t>
        <a:bodyPr/>
        <a:lstStyle/>
        <a:p>
          <a:endParaRPr lang="en-US"/>
        </a:p>
      </dgm:t>
    </dgm:pt>
    <dgm:pt modelId="{609EAB5B-9F53-4DC2-ABA7-24DA24C339F9}">
      <dgm:prSet/>
      <dgm:spPr/>
      <dgm:t>
        <a:bodyPr/>
        <a:lstStyle/>
        <a:p>
          <a:endParaRPr lang="en-US"/>
        </a:p>
      </dgm:t>
    </dgm:pt>
    <dgm:pt modelId="{1B4AEAB0-DD7E-4B6E-B881-A553C07FA71D}" type="parTrans" cxnId="{A68470B9-0AC6-4929-A8F9-AAFDD0B16E3A}">
      <dgm:prSet/>
      <dgm:spPr/>
      <dgm:t>
        <a:bodyPr/>
        <a:lstStyle/>
        <a:p>
          <a:endParaRPr lang="en-US"/>
        </a:p>
      </dgm:t>
    </dgm:pt>
    <dgm:pt modelId="{F534580A-BAC8-4F8C-99F5-5CACB7728F41}" type="sibTrans" cxnId="{A68470B9-0AC6-4929-A8F9-AAFDD0B16E3A}">
      <dgm:prSet/>
      <dgm:spPr/>
      <dgm:t>
        <a:bodyPr/>
        <a:lstStyle/>
        <a:p>
          <a:endParaRPr lang="en-US"/>
        </a:p>
      </dgm:t>
    </dgm:pt>
    <dgm:pt modelId="{D4E3E6CA-953D-40AA-AF9D-E62705692117}" type="pres">
      <dgm:prSet presAssocID="{7680759B-0296-486B-9957-F360C7C3703D}" presName="arrowDiagram" presStyleCnt="0">
        <dgm:presLayoutVars>
          <dgm:chMax val="5"/>
          <dgm:dir/>
          <dgm:resizeHandles val="exact"/>
        </dgm:presLayoutVars>
      </dgm:prSet>
      <dgm:spPr/>
      <dgm:t>
        <a:bodyPr/>
        <a:lstStyle/>
        <a:p>
          <a:endParaRPr lang="en-US"/>
        </a:p>
      </dgm:t>
    </dgm:pt>
    <dgm:pt modelId="{FEC441E8-2EE1-443D-AF86-2947FA82F3B7}" type="pres">
      <dgm:prSet presAssocID="{7680759B-0296-486B-9957-F360C7C3703D}" presName="arrow" presStyleLbl="bgShp" presStyleIdx="0" presStyleCnt="1"/>
      <dgm:spPr/>
    </dgm:pt>
    <dgm:pt modelId="{84DDB110-C113-47DB-915D-7D49427AC339}" type="pres">
      <dgm:prSet presAssocID="{7680759B-0296-486B-9957-F360C7C3703D}" presName="arrowDiagram5" presStyleCnt="0"/>
      <dgm:spPr/>
    </dgm:pt>
    <dgm:pt modelId="{245D1209-C15F-444D-80EE-4DC46D5EF4AA}" type="pres">
      <dgm:prSet presAssocID="{3FBD8AB9-E684-426B-B72E-D264448F61E7}" presName="bullet5a" presStyleLbl="node1" presStyleIdx="0" presStyleCnt="5"/>
      <dgm:spPr/>
    </dgm:pt>
    <dgm:pt modelId="{FD4CAA64-6D35-495C-A29E-F8CD09681B9C}" type="pres">
      <dgm:prSet presAssocID="{3FBD8AB9-E684-426B-B72E-D264448F61E7}" presName="textBox5a" presStyleLbl="revTx" presStyleIdx="0" presStyleCnt="5">
        <dgm:presLayoutVars>
          <dgm:bulletEnabled val="1"/>
        </dgm:presLayoutVars>
      </dgm:prSet>
      <dgm:spPr/>
      <dgm:t>
        <a:bodyPr/>
        <a:lstStyle/>
        <a:p>
          <a:endParaRPr lang="en-US"/>
        </a:p>
      </dgm:t>
    </dgm:pt>
    <dgm:pt modelId="{A8331AC2-1D1A-45CA-ADA6-B1B5DEEAB71A}" type="pres">
      <dgm:prSet presAssocID="{6D590B3F-8144-470E-9280-3109EF04C751}" presName="bullet5b" presStyleLbl="node1" presStyleIdx="1" presStyleCnt="5"/>
      <dgm:spPr/>
    </dgm:pt>
    <dgm:pt modelId="{38AF0E4C-24FB-4D19-84DE-9C1EFA99B571}" type="pres">
      <dgm:prSet presAssocID="{6D590B3F-8144-470E-9280-3109EF04C751}" presName="textBox5b" presStyleLbl="revTx" presStyleIdx="1" presStyleCnt="5">
        <dgm:presLayoutVars>
          <dgm:bulletEnabled val="1"/>
        </dgm:presLayoutVars>
      </dgm:prSet>
      <dgm:spPr/>
      <dgm:t>
        <a:bodyPr/>
        <a:lstStyle/>
        <a:p>
          <a:endParaRPr lang="en-US"/>
        </a:p>
      </dgm:t>
    </dgm:pt>
    <dgm:pt modelId="{7529BEB9-5499-469C-A239-2248045CC15C}" type="pres">
      <dgm:prSet presAssocID="{94914F8C-B9A3-480F-838C-180F6D837CD0}" presName="bullet5c" presStyleLbl="node1" presStyleIdx="2" presStyleCnt="5"/>
      <dgm:spPr/>
    </dgm:pt>
    <dgm:pt modelId="{7FDCE255-967E-4722-9B9A-6C1150D82E78}" type="pres">
      <dgm:prSet presAssocID="{94914F8C-B9A3-480F-838C-180F6D837CD0}" presName="textBox5c" presStyleLbl="revTx" presStyleIdx="2" presStyleCnt="5">
        <dgm:presLayoutVars>
          <dgm:bulletEnabled val="1"/>
        </dgm:presLayoutVars>
      </dgm:prSet>
      <dgm:spPr/>
      <dgm:t>
        <a:bodyPr/>
        <a:lstStyle/>
        <a:p>
          <a:endParaRPr lang="en-US"/>
        </a:p>
      </dgm:t>
    </dgm:pt>
    <dgm:pt modelId="{5AC915EB-00EF-4E70-A6B8-DEE4C5978B98}" type="pres">
      <dgm:prSet presAssocID="{B34742A0-5862-40C6-874B-845F35F879BE}" presName="bullet5d" presStyleLbl="node1" presStyleIdx="3" presStyleCnt="5"/>
      <dgm:spPr/>
    </dgm:pt>
    <dgm:pt modelId="{B107D432-1E0F-4241-9C46-80A0FC5409F1}" type="pres">
      <dgm:prSet presAssocID="{B34742A0-5862-40C6-874B-845F35F879BE}" presName="textBox5d" presStyleLbl="revTx" presStyleIdx="3" presStyleCnt="5">
        <dgm:presLayoutVars>
          <dgm:bulletEnabled val="1"/>
        </dgm:presLayoutVars>
      </dgm:prSet>
      <dgm:spPr/>
      <dgm:t>
        <a:bodyPr/>
        <a:lstStyle/>
        <a:p>
          <a:endParaRPr lang="en-US"/>
        </a:p>
      </dgm:t>
    </dgm:pt>
    <dgm:pt modelId="{415D75DF-32B2-4A54-B655-31B57B8A14D8}" type="pres">
      <dgm:prSet presAssocID="{06ECA14D-04BB-4E7D-A42F-ED8F76924FAC}" presName="bullet5e" presStyleLbl="node1" presStyleIdx="4" presStyleCnt="5"/>
      <dgm:spPr/>
    </dgm:pt>
    <dgm:pt modelId="{FD4FC629-59AF-478B-94C1-53C43E978B1C}" type="pres">
      <dgm:prSet presAssocID="{06ECA14D-04BB-4E7D-A42F-ED8F76924FAC}" presName="textBox5e" presStyleLbl="revTx" presStyleIdx="4" presStyleCnt="5">
        <dgm:presLayoutVars>
          <dgm:bulletEnabled val="1"/>
        </dgm:presLayoutVars>
      </dgm:prSet>
      <dgm:spPr/>
      <dgm:t>
        <a:bodyPr/>
        <a:lstStyle/>
        <a:p>
          <a:endParaRPr lang="en-US"/>
        </a:p>
      </dgm:t>
    </dgm:pt>
  </dgm:ptLst>
  <dgm:cxnLst>
    <dgm:cxn modelId="{2FF99F0B-8255-4BD3-92F9-0B6077D48181}" type="presOf" srcId="{B34742A0-5862-40C6-874B-845F35F879BE}" destId="{B107D432-1E0F-4241-9C46-80A0FC5409F1}" srcOrd="0" destOrd="0" presId="urn:microsoft.com/office/officeart/2005/8/layout/arrow2"/>
    <dgm:cxn modelId="{45365587-E732-4F60-8C27-9F384492B40E}" type="presOf" srcId="{06ECA14D-04BB-4E7D-A42F-ED8F76924FAC}" destId="{FD4FC629-59AF-478B-94C1-53C43E978B1C}" srcOrd="0" destOrd="0" presId="urn:microsoft.com/office/officeart/2005/8/layout/arrow2"/>
    <dgm:cxn modelId="{FD03B50D-FA0D-40CB-BBD5-A4F7021CD373}" type="presOf" srcId="{94914F8C-B9A3-480F-838C-180F6D837CD0}" destId="{7FDCE255-967E-4722-9B9A-6C1150D82E78}" srcOrd="0" destOrd="0" presId="urn:microsoft.com/office/officeart/2005/8/layout/arrow2"/>
    <dgm:cxn modelId="{E9884373-F476-40B4-8A52-5A771260422E}" srcId="{7680759B-0296-486B-9957-F360C7C3703D}" destId="{3FBD8AB9-E684-426B-B72E-D264448F61E7}" srcOrd="0" destOrd="0" parTransId="{74EF9046-C604-4421-8E2B-C925AFBCE5DC}" sibTransId="{E11ECAB6-188A-48C8-91A1-05DAAF50538D}"/>
    <dgm:cxn modelId="{A68470B9-0AC6-4929-A8F9-AAFDD0B16E3A}" srcId="{7680759B-0296-486B-9957-F360C7C3703D}" destId="{609EAB5B-9F53-4DC2-ABA7-24DA24C339F9}" srcOrd="5" destOrd="0" parTransId="{1B4AEAB0-DD7E-4B6E-B881-A553C07FA71D}" sibTransId="{F534580A-BAC8-4F8C-99F5-5CACB7728F41}"/>
    <dgm:cxn modelId="{43E38CAA-9839-40F2-8A41-35BD30C4603F}" srcId="{7680759B-0296-486B-9957-F360C7C3703D}" destId="{94914F8C-B9A3-480F-838C-180F6D837CD0}" srcOrd="2" destOrd="0" parTransId="{90EEFBD8-769C-4A86-B29C-D77F385C569B}" sibTransId="{DB1C4900-89B4-4412-862A-30AC2F89C96E}"/>
    <dgm:cxn modelId="{8055BAEE-B7E5-46EA-9308-88043EA6A91F}" type="presOf" srcId="{3FBD8AB9-E684-426B-B72E-D264448F61E7}" destId="{FD4CAA64-6D35-495C-A29E-F8CD09681B9C}" srcOrd="0" destOrd="0" presId="urn:microsoft.com/office/officeart/2005/8/layout/arrow2"/>
    <dgm:cxn modelId="{3346D094-785C-49B4-9033-70912FF97764}" srcId="{7680759B-0296-486B-9957-F360C7C3703D}" destId="{06ECA14D-04BB-4E7D-A42F-ED8F76924FAC}" srcOrd="4" destOrd="0" parTransId="{30855392-DBBF-457B-8BB9-7E6A169DE5BD}" sibTransId="{ED3B8939-BFCE-4BF5-A2B4-7B1F4E989857}"/>
    <dgm:cxn modelId="{A6285F3F-0905-4050-A033-C0116BE5E58B}" type="presOf" srcId="{6D590B3F-8144-470E-9280-3109EF04C751}" destId="{38AF0E4C-24FB-4D19-84DE-9C1EFA99B571}" srcOrd="0" destOrd="0" presId="urn:microsoft.com/office/officeart/2005/8/layout/arrow2"/>
    <dgm:cxn modelId="{02B74D8F-5A8D-4F9C-98E3-F27EC787E1F3}" type="presOf" srcId="{7680759B-0296-486B-9957-F360C7C3703D}" destId="{D4E3E6CA-953D-40AA-AF9D-E62705692117}" srcOrd="0" destOrd="0" presId="urn:microsoft.com/office/officeart/2005/8/layout/arrow2"/>
    <dgm:cxn modelId="{26C5AB42-5FBC-4B37-B4AD-ABC16D3E2179}" srcId="{7680759B-0296-486B-9957-F360C7C3703D}" destId="{B34742A0-5862-40C6-874B-845F35F879BE}" srcOrd="3" destOrd="0" parTransId="{73E3D622-92D7-4906-85B1-40610032B5BF}" sibTransId="{7EE2137A-F283-41C3-B1C2-A31830BC70BC}"/>
    <dgm:cxn modelId="{C810C8C2-1677-44CE-9794-A4A5FDDBF122}" srcId="{7680759B-0296-486B-9957-F360C7C3703D}" destId="{6D590B3F-8144-470E-9280-3109EF04C751}" srcOrd="1" destOrd="0" parTransId="{2DDD6435-8412-4A90-B120-1AFA080A4B54}" sibTransId="{BD4A74A7-4FE6-4059-8987-4F07EC5BEFEF}"/>
    <dgm:cxn modelId="{A782176D-1032-484B-9AB5-7ED8EF087756}" type="presParOf" srcId="{D4E3E6CA-953D-40AA-AF9D-E62705692117}" destId="{FEC441E8-2EE1-443D-AF86-2947FA82F3B7}" srcOrd="0" destOrd="0" presId="urn:microsoft.com/office/officeart/2005/8/layout/arrow2"/>
    <dgm:cxn modelId="{8707E899-B104-4512-9D63-914F167DD29D}" type="presParOf" srcId="{D4E3E6CA-953D-40AA-AF9D-E62705692117}" destId="{84DDB110-C113-47DB-915D-7D49427AC339}" srcOrd="1" destOrd="0" presId="urn:microsoft.com/office/officeart/2005/8/layout/arrow2"/>
    <dgm:cxn modelId="{0EA35DA2-2D6B-459D-9862-325678A0364C}" type="presParOf" srcId="{84DDB110-C113-47DB-915D-7D49427AC339}" destId="{245D1209-C15F-444D-80EE-4DC46D5EF4AA}" srcOrd="0" destOrd="0" presId="urn:microsoft.com/office/officeart/2005/8/layout/arrow2"/>
    <dgm:cxn modelId="{613649FF-075D-4CA6-B4B1-C35634D14E53}" type="presParOf" srcId="{84DDB110-C113-47DB-915D-7D49427AC339}" destId="{FD4CAA64-6D35-495C-A29E-F8CD09681B9C}" srcOrd="1" destOrd="0" presId="urn:microsoft.com/office/officeart/2005/8/layout/arrow2"/>
    <dgm:cxn modelId="{62806375-979E-4100-BE4F-A281F62D86A5}" type="presParOf" srcId="{84DDB110-C113-47DB-915D-7D49427AC339}" destId="{A8331AC2-1D1A-45CA-ADA6-B1B5DEEAB71A}" srcOrd="2" destOrd="0" presId="urn:microsoft.com/office/officeart/2005/8/layout/arrow2"/>
    <dgm:cxn modelId="{3251F140-5DBB-41A3-861B-0FBB672C664F}" type="presParOf" srcId="{84DDB110-C113-47DB-915D-7D49427AC339}" destId="{38AF0E4C-24FB-4D19-84DE-9C1EFA99B571}" srcOrd="3" destOrd="0" presId="urn:microsoft.com/office/officeart/2005/8/layout/arrow2"/>
    <dgm:cxn modelId="{E4D624AA-E219-447B-9A2B-0CA220B5FBCB}" type="presParOf" srcId="{84DDB110-C113-47DB-915D-7D49427AC339}" destId="{7529BEB9-5499-469C-A239-2248045CC15C}" srcOrd="4" destOrd="0" presId="urn:microsoft.com/office/officeart/2005/8/layout/arrow2"/>
    <dgm:cxn modelId="{B561023E-D0A4-48A2-9212-3B9CE0590EC6}" type="presParOf" srcId="{84DDB110-C113-47DB-915D-7D49427AC339}" destId="{7FDCE255-967E-4722-9B9A-6C1150D82E78}" srcOrd="5" destOrd="0" presId="urn:microsoft.com/office/officeart/2005/8/layout/arrow2"/>
    <dgm:cxn modelId="{2426F711-620D-4771-8252-FBE524AA3419}" type="presParOf" srcId="{84DDB110-C113-47DB-915D-7D49427AC339}" destId="{5AC915EB-00EF-4E70-A6B8-DEE4C5978B98}" srcOrd="6" destOrd="0" presId="urn:microsoft.com/office/officeart/2005/8/layout/arrow2"/>
    <dgm:cxn modelId="{B6B7BF16-5937-4149-9D28-CFD9D316777F}" type="presParOf" srcId="{84DDB110-C113-47DB-915D-7D49427AC339}" destId="{B107D432-1E0F-4241-9C46-80A0FC5409F1}" srcOrd="7" destOrd="0" presId="urn:microsoft.com/office/officeart/2005/8/layout/arrow2"/>
    <dgm:cxn modelId="{7C3D0558-35F9-46D2-88E6-6065BF11288F}" type="presParOf" srcId="{84DDB110-C113-47DB-915D-7D49427AC339}" destId="{415D75DF-32B2-4A54-B655-31B57B8A14D8}" srcOrd="8" destOrd="0" presId="urn:microsoft.com/office/officeart/2005/8/layout/arrow2"/>
    <dgm:cxn modelId="{BBEC9973-6E49-4622-A614-AF3495871F32}" type="presParOf" srcId="{84DDB110-C113-47DB-915D-7D49427AC339}" destId="{FD4FC629-59AF-478B-94C1-53C43E978B1C}"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00B9E0-FEB4-4603-AD14-2A4DE5A0D67A}" type="doc">
      <dgm:prSet loTypeId="urn:microsoft.com/office/officeart/2005/8/layout/hProcess9" loCatId="process" qsTypeId="urn:microsoft.com/office/officeart/2005/8/quickstyle/3d2" qsCatId="3D" csTypeId="urn:microsoft.com/office/officeart/2005/8/colors/colorful1" csCatId="colorful" phldr="1"/>
      <dgm:spPr/>
      <dgm:t>
        <a:bodyPr/>
        <a:lstStyle/>
        <a:p>
          <a:endParaRPr lang="en-US"/>
        </a:p>
      </dgm:t>
    </dgm:pt>
    <dgm:pt modelId="{1E5A2918-215F-498E-948B-E92CAD56183F}">
      <dgm:prSet/>
      <dgm:spPr/>
      <dgm:t>
        <a:bodyPr/>
        <a:lstStyle/>
        <a:p>
          <a:pPr rtl="0"/>
          <a:r>
            <a:rPr lang="en-US" dirty="0" smtClean="0"/>
            <a:t>Consolidation of more than 50,000 </a:t>
          </a:r>
          <a:r>
            <a:rPr lang="en-US" dirty="0" err="1" smtClean="0"/>
            <a:t>HEdn</a:t>
          </a:r>
          <a:r>
            <a:rPr lang="en-US" dirty="0" smtClean="0"/>
            <a:t>. institutions (800 universities, 44,000 colleges, and others) into about 15,000 large, well-resourced, vibrant multidisciplinary institutions</a:t>
          </a:r>
          <a:endParaRPr lang="en-IN" dirty="0"/>
        </a:p>
      </dgm:t>
    </dgm:pt>
    <dgm:pt modelId="{9E801F84-B980-4D5B-A1F2-CAF733BEC445}" type="parTrans" cxnId="{150481AA-0D00-484C-B3E7-B5B625E70AA0}">
      <dgm:prSet/>
      <dgm:spPr/>
      <dgm:t>
        <a:bodyPr/>
        <a:lstStyle/>
        <a:p>
          <a:endParaRPr lang="en-US"/>
        </a:p>
      </dgm:t>
    </dgm:pt>
    <dgm:pt modelId="{6BBE3992-3925-4472-ABFD-4468EE37E248}" type="sibTrans" cxnId="{150481AA-0D00-484C-B3E7-B5B625E70AA0}">
      <dgm:prSet/>
      <dgm:spPr/>
      <dgm:t>
        <a:bodyPr/>
        <a:lstStyle/>
        <a:p>
          <a:endParaRPr lang="en-US"/>
        </a:p>
      </dgm:t>
    </dgm:pt>
    <dgm:pt modelId="{B22BFAC2-2853-44F3-AFEA-E14B7F72EA54}">
      <dgm:prSet/>
      <dgm:spPr/>
      <dgm:t>
        <a:bodyPr/>
        <a:lstStyle/>
        <a:p>
          <a:pPr rtl="0"/>
          <a:r>
            <a:rPr lang="en-US" dirty="0" smtClean="0"/>
            <a:t>Two types</a:t>
          </a:r>
          <a:endParaRPr lang="en-IN" dirty="0"/>
        </a:p>
      </dgm:t>
    </dgm:pt>
    <dgm:pt modelId="{6D4C59DB-FCFE-4D33-B19D-07A0AA88436F}" type="parTrans" cxnId="{C44F717A-D0B8-41A4-9422-F4FF490BB198}">
      <dgm:prSet/>
      <dgm:spPr/>
      <dgm:t>
        <a:bodyPr/>
        <a:lstStyle/>
        <a:p>
          <a:endParaRPr lang="en-US"/>
        </a:p>
      </dgm:t>
    </dgm:pt>
    <dgm:pt modelId="{CA612A53-108A-473C-822A-9D7780B5DCCF}" type="sibTrans" cxnId="{C44F717A-D0B8-41A4-9422-F4FF490BB198}">
      <dgm:prSet/>
      <dgm:spPr/>
      <dgm:t>
        <a:bodyPr/>
        <a:lstStyle/>
        <a:p>
          <a:endParaRPr lang="en-US"/>
        </a:p>
      </dgm:t>
    </dgm:pt>
    <dgm:pt modelId="{E9FA1A3A-2771-40E1-A856-C85EE3E7AC70}">
      <dgm:prSet/>
      <dgm:spPr/>
      <dgm:t>
        <a:bodyPr/>
        <a:lstStyle/>
        <a:p>
          <a:pPr rtl="0"/>
          <a:r>
            <a:rPr lang="en-US" smtClean="0"/>
            <a:t>Universities – with focus on research and teaching</a:t>
          </a:r>
          <a:endParaRPr lang="en-IN"/>
        </a:p>
      </dgm:t>
    </dgm:pt>
    <dgm:pt modelId="{C9E690FE-373C-469D-A1D7-F6335FB80B65}" type="parTrans" cxnId="{64677281-909F-41E5-9C33-137711333AD3}">
      <dgm:prSet/>
      <dgm:spPr/>
      <dgm:t>
        <a:bodyPr/>
        <a:lstStyle/>
        <a:p>
          <a:endParaRPr lang="en-US"/>
        </a:p>
      </dgm:t>
    </dgm:pt>
    <dgm:pt modelId="{87B59E3E-9D77-43D3-BE03-C5C7F7A5EC08}" type="sibTrans" cxnId="{64677281-909F-41E5-9C33-137711333AD3}">
      <dgm:prSet/>
      <dgm:spPr/>
      <dgm:t>
        <a:bodyPr/>
        <a:lstStyle/>
        <a:p>
          <a:endParaRPr lang="en-US"/>
        </a:p>
      </dgm:t>
    </dgm:pt>
    <dgm:pt modelId="{1D189498-3320-4B0C-8AF4-29C43CFC38D5}">
      <dgm:prSet/>
      <dgm:spPr/>
      <dgm:t>
        <a:bodyPr/>
        <a:lstStyle/>
        <a:p>
          <a:pPr rtl="0"/>
          <a:r>
            <a:rPr lang="en-US" smtClean="0"/>
            <a:t>Colleges</a:t>
          </a:r>
          <a:endParaRPr lang="en-IN"/>
        </a:p>
      </dgm:t>
    </dgm:pt>
    <dgm:pt modelId="{E845F06E-CBD4-4D6B-A7BB-E7A6E491AC17}" type="parTrans" cxnId="{B1C76137-37AD-4355-93AD-AADFDDBF4907}">
      <dgm:prSet/>
      <dgm:spPr/>
      <dgm:t>
        <a:bodyPr/>
        <a:lstStyle/>
        <a:p>
          <a:endParaRPr lang="en-US"/>
        </a:p>
      </dgm:t>
    </dgm:pt>
    <dgm:pt modelId="{49EE7A6E-8726-4146-941D-E2454684324E}" type="sibTrans" cxnId="{B1C76137-37AD-4355-93AD-AADFDDBF4907}">
      <dgm:prSet/>
      <dgm:spPr/>
      <dgm:t>
        <a:bodyPr/>
        <a:lstStyle/>
        <a:p>
          <a:endParaRPr lang="en-US"/>
        </a:p>
      </dgm:t>
    </dgm:pt>
    <dgm:pt modelId="{320D6D31-6F39-48C5-A78A-4E2A01508455}">
      <dgm:prSet/>
      <dgm:spPr/>
      <dgm:t>
        <a:bodyPr/>
        <a:lstStyle/>
        <a:p>
          <a:pPr rtl="0"/>
          <a:r>
            <a:rPr lang="en-US" smtClean="0"/>
            <a:t>Autonomous degree-granting colleges</a:t>
          </a:r>
          <a:endParaRPr lang="en-IN"/>
        </a:p>
      </dgm:t>
    </dgm:pt>
    <dgm:pt modelId="{159DADAB-B891-481B-811E-5BC7198B6C60}" type="parTrans" cxnId="{2BB2F16D-A87F-4D4C-B3AD-6FA9AB5838F9}">
      <dgm:prSet/>
      <dgm:spPr/>
      <dgm:t>
        <a:bodyPr/>
        <a:lstStyle/>
        <a:p>
          <a:endParaRPr lang="en-US"/>
        </a:p>
      </dgm:t>
    </dgm:pt>
    <dgm:pt modelId="{8759884B-EDA6-4304-AF4A-8D07EB57546E}" type="sibTrans" cxnId="{2BB2F16D-A87F-4D4C-B3AD-6FA9AB5838F9}">
      <dgm:prSet/>
      <dgm:spPr/>
      <dgm:t>
        <a:bodyPr/>
        <a:lstStyle/>
        <a:p>
          <a:endParaRPr lang="en-US"/>
        </a:p>
      </dgm:t>
    </dgm:pt>
    <dgm:pt modelId="{9EE0C3B4-0C47-4A78-B98E-34D8EF83CD5F}">
      <dgm:prSet/>
      <dgm:spPr/>
      <dgm:t>
        <a:bodyPr/>
        <a:lstStyle/>
        <a:p>
          <a:pPr rtl="0"/>
          <a:r>
            <a:rPr lang="en-IN" smtClean="0"/>
            <a:t>Constituent Colleges</a:t>
          </a:r>
          <a:endParaRPr lang="en-IN"/>
        </a:p>
      </dgm:t>
    </dgm:pt>
    <dgm:pt modelId="{9C5015CF-5876-424B-B48C-B85086730833}" type="parTrans" cxnId="{544C98B2-F638-4163-B613-31546EEE9128}">
      <dgm:prSet/>
      <dgm:spPr/>
      <dgm:t>
        <a:bodyPr/>
        <a:lstStyle/>
        <a:p>
          <a:endParaRPr lang="en-US"/>
        </a:p>
      </dgm:t>
    </dgm:pt>
    <dgm:pt modelId="{7AA1ED12-FFDB-45FB-8F4E-64E5FBA6BC9B}" type="sibTrans" cxnId="{544C98B2-F638-4163-B613-31546EEE9128}">
      <dgm:prSet/>
      <dgm:spPr/>
      <dgm:t>
        <a:bodyPr/>
        <a:lstStyle/>
        <a:p>
          <a:endParaRPr lang="en-US"/>
        </a:p>
      </dgm:t>
    </dgm:pt>
    <dgm:pt modelId="{3869C094-31E1-49DC-8BAA-8367EC7A4097}" type="pres">
      <dgm:prSet presAssocID="{1600B9E0-FEB4-4603-AD14-2A4DE5A0D67A}" presName="CompostProcess" presStyleCnt="0">
        <dgm:presLayoutVars>
          <dgm:dir/>
          <dgm:resizeHandles val="exact"/>
        </dgm:presLayoutVars>
      </dgm:prSet>
      <dgm:spPr/>
      <dgm:t>
        <a:bodyPr/>
        <a:lstStyle/>
        <a:p>
          <a:endParaRPr lang="en-US"/>
        </a:p>
      </dgm:t>
    </dgm:pt>
    <dgm:pt modelId="{56DEB56D-F40D-439E-9FD9-C0398A15EF5C}" type="pres">
      <dgm:prSet presAssocID="{1600B9E0-FEB4-4603-AD14-2A4DE5A0D67A}" presName="arrow" presStyleLbl="bgShp" presStyleIdx="0" presStyleCnt="1"/>
      <dgm:spPr/>
    </dgm:pt>
    <dgm:pt modelId="{1688E8AF-B731-493D-8F8C-24AF07BDED44}" type="pres">
      <dgm:prSet presAssocID="{1600B9E0-FEB4-4603-AD14-2A4DE5A0D67A}" presName="linearProcess" presStyleCnt="0"/>
      <dgm:spPr/>
    </dgm:pt>
    <dgm:pt modelId="{1A8692AC-9814-4CAB-8D74-207007887A55}" type="pres">
      <dgm:prSet presAssocID="{1E5A2918-215F-498E-948B-E92CAD56183F}" presName="textNode" presStyleLbl="node1" presStyleIdx="0" presStyleCnt="2">
        <dgm:presLayoutVars>
          <dgm:bulletEnabled val="1"/>
        </dgm:presLayoutVars>
      </dgm:prSet>
      <dgm:spPr/>
      <dgm:t>
        <a:bodyPr/>
        <a:lstStyle/>
        <a:p>
          <a:endParaRPr lang="en-US"/>
        </a:p>
      </dgm:t>
    </dgm:pt>
    <dgm:pt modelId="{BA6E0814-0573-419B-9185-17D24D8E7E98}" type="pres">
      <dgm:prSet presAssocID="{6BBE3992-3925-4472-ABFD-4468EE37E248}" presName="sibTrans" presStyleCnt="0"/>
      <dgm:spPr/>
    </dgm:pt>
    <dgm:pt modelId="{E65DB015-F43F-484E-8D5A-22AE3DA058F2}" type="pres">
      <dgm:prSet presAssocID="{B22BFAC2-2853-44F3-AFEA-E14B7F72EA54}" presName="textNode" presStyleLbl="node1" presStyleIdx="1" presStyleCnt="2">
        <dgm:presLayoutVars>
          <dgm:bulletEnabled val="1"/>
        </dgm:presLayoutVars>
      </dgm:prSet>
      <dgm:spPr/>
      <dgm:t>
        <a:bodyPr/>
        <a:lstStyle/>
        <a:p>
          <a:endParaRPr lang="en-US"/>
        </a:p>
      </dgm:t>
    </dgm:pt>
  </dgm:ptLst>
  <dgm:cxnLst>
    <dgm:cxn modelId="{714A87C2-C334-4D22-8944-940CAD15C29D}" type="presOf" srcId="{9EE0C3B4-0C47-4A78-B98E-34D8EF83CD5F}" destId="{E65DB015-F43F-484E-8D5A-22AE3DA058F2}" srcOrd="0" destOrd="4" presId="urn:microsoft.com/office/officeart/2005/8/layout/hProcess9"/>
    <dgm:cxn modelId="{7C383DFC-BC49-43C4-97DD-3CDFBC072B40}" type="presOf" srcId="{E9FA1A3A-2771-40E1-A856-C85EE3E7AC70}" destId="{E65DB015-F43F-484E-8D5A-22AE3DA058F2}" srcOrd="0" destOrd="1" presId="urn:microsoft.com/office/officeart/2005/8/layout/hProcess9"/>
    <dgm:cxn modelId="{B1C76137-37AD-4355-93AD-AADFDDBF4907}" srcId="{B22BFAC2-2853-44F3-AFEA-E14B7F72EA54}" destId="{1D189498-3320-4B0C-8AF4-29C43CFC38D5}" srcOrd="1" destOrd="0" parTransId="{E845F06E-CBD4-4D6B-A7BB-E7A6E491AC17}" sibTransId="{49EE7A6E-8726-4146-941D-E2454684324E}"/>
    <dgm:cxn modelId="{50E45D66-8524-4F57-BE75-88E6E79C4E96}" type="presOf" srcId="{1E5A2918-215F-498E-948B-E92CAD56183F}" destId="{1A8692AC-9814-4CAB-8D74-207007887A55}" srcOrd="0" destOrd="0" presId="urn:microsoft.com/office/officeart/2005/8/layout/hProcess9"/>
    <dgm:cxn modelId="{150481AA-0D00-484C-B3E7-B5B625E70AA0}" srcId="{1600B9E0-FEB4-4603-AD14-2A4DE5A0D67A}" destId="{1E5A2918-215F-498E-948B-E92CAD56183F}" srcOrd="0" destOrd="0" parTransId="{9E801F84-B980-4D5B-A1F2-CAF733BEC445}" sibTransId="{6BBE3992-3925-4472-ABFD-4468EE37E248}"/>
    <dgm:cxn modelId="{C44F717A-D0B8-41A4-9422-F4FF490BB198}" srcId="{1600B9E0-FEB4-4603-AD14-2A4DE5A0D67A}" destId="{B22BFAC2-2853-44F3-AFEA-E14B7F72EA54}" srcOrd="1" destOrd="0" parTransId="{6D4C59DB-FCFE-4D33-B19D-07A0AA88436F}" sibTransId="{CA612A53-108A-473C-822A-9D7780B5DCCF}"/>
    <dgm:cxn modelId="{544C98B2-F638-4163-B613-31546EEE9128}" srcId="{1D189498-3320-4B0C-8AF4-29C43CFC38D5}" destId="{9EE0C3B4-0C47-4A78-B98E-34D8EF83CD5F}" srcOrd="1" destOrd="0" parTransId="{9C5015CF-5876-424B-B48C-B85086730833}" sibTransId="{7AA1ED12-FFDB-45FB-8F4E-64E5FBA6BC9B}"/>
    <dgm:cxn modelId="{78ABD327-6ACF-4CE8-8813-6992BFB91106}" type="presOf" srcId="{B22BFAC2-2853-44F3-AFEA-E14B7F72EA54}" destId="{E65DB015-F43F-484E-8D5A-22AE3DA058F2}" srcOrd="0" destOrd="0" presId="urn:microsoft.com/office/officeart/2005/8/layout/hProcess9"/>
    <dgm:cxn modelId="{64677281-909F-41E5-9C33-137711333AD3}" srcId="{B22BFAC2-2853-44F3-AFEA-E14B7F72EA54}" destId="{E9FA1A3A-2771-40E1-A856-C85EE3E7AC70}" srcOrd="0" destOrd="0" parTransId="{C9E690FE-373C-469D-A1D7-F6335FB80B65}" sibTransId="{87B59E3E-9D77-43D3-BE03-C5C7F7A5EC08}"/>
    <dgm:cxn modelId="{FAECB0EF-0580-4640-A899-B40040B1B4CB}" type="presOf" srcId="{320D6D31-6F39-48C5-A78A-4E2A01508455}" destId="{E65DB015-F43F-484E-8D5A-22AE3DA058F2}" srcOrd="0" destOrd="3" presId="urn:microsoft.com/office/officeart/2005/8/layout/hProcess9"/>
    <dgm:cxn modelId="{33A01A9D-A372-4241-9F43-67EBC4E0DF03}" type="presOf" srcId="{1600B9E0-FEB4-4603-AD14-2A4DE5A0D67A}" destId="{3869C094-31E1-49DC-8BAA-8367EC7A4097}" srcOrd="0" destOrd="0" presId="urn:microsoft.com/office/officeart/2005/8/layout/hProcess9"/>
    <dgm:cxn modelId="{2BB2F16D-A87F-4D4C-B3AD-6FA9AB5838F9}" srcId="{1D189498-3320-4B0C-8AF4-29C43CFC38D5}" destId="{320D6D31-6F39-48C5-A78A-4E2A01508455}" srcOrd="0" destOrd="0" parTransId="{159DADAB-B891-481B-811E-5BC7198B6C60}" sibTransId="{8759884B-EDA6-4304-AF4A-8D07EB57546E}"/>
    <dgm:cxn modelId="{B11ADFA2-0610-45E3-8D7D-FFE954AC8788}" type="presOf" srcId="{1D189498-3320-4B0C-8AF4-29C43CFC38D5}" destId="{E65DB015-F43F-484E-8D5A-22AE3DA058F2}" srcOrd="0" destOrd="2" presId="urn:microsoft.com/office/officeart/2005/8/layout/hProcess9"/>
    <dgm:cxn modelId="{657EFBA9-FE63-4126-8DC1-819A2A195128}" type="presParOf" srcId="{3869C094-31E1-49DC-8BAA-8367EC7A4097}" destId="{56DEB56D-F40D-439E-9FD9-C0398A15EF5C}" srcOrd="0" destOrd="0" presId="urn:microsoft.com/office/officeart/2005/8/layout/hProcess9"/>
    <dgm:cxn modelId="{BB8E14FC-73C4-41BD-B6CE-D4DCD3FF6405}" type="presParOf" srcId="{3869C094-31E1-49DC-8BAA-8367EC7A4097}" destId="{1688E8AF-B731-493D-8F8C-24AF07BDED44}" srcOrd="1" destOrd="0" presId="urn:microsoft.com/office/officeart/2005/8/layout/hProcess9"/>
    <dgm:cxn modelId="{C690BE91-9691-4833-8A5E-66720B17C4CD}" type="presParOf" srcId="{1688E8AF-B731-493D-8F8C-24AF07BDED44}" destId="{1A8692AC-9814-4CAB-8D74-207007887A55}" srcOrd="0" destOrd="0" presId="urn:microsoft.com/office/officeart/2005/8/layout/hProcess9"/>
    <dgm:cxn modelId="{930D7A28-70A0-47BF-878B-CD0169A50B28}" type="presParOf" srcId="{1688E8AF-B731-493D-8F8C-24AF07BDED44}" destId="{BA6E0814-0573-419B-9185-17D24D8E7E98}" srcOrd="1" destOrd="0" presId="urn:microsoft.com/office/officeart/2005/8/layout/hProcess9"/>
    <dgm:cxn modelId="{F67C978B-2E58-4946-81C8-E1D5DF1C04E0}" type="presParOf" srcId="{1688E8AF-B731-493D-8F8C-24AF07BDED44}" destId="{E65DB015-F43F-484E-8D5A-22AE3DA058F2}"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E700C2-341F-447D-A061-B2AFDF23F990}" type="doc">
      <dgm:prSet loTypeId="urn:microsoft.com/office/officeart/2008/layout/VerticalCurvedList" loCatId="list" qsTypeId="urn:microsoft.com/office/officeart/2005/8/quickstyle/3d3" qsCatId="3D" csTypeId="urn:microsoft.com/office/officeart/2005/8/colors/colorful3" csCatId="colorful" phldr="1"/>
      <dgm:spPr/>
      <dgm:t>
        <a:bodyPr/>
        <a:lstStyle/>
        <a:p>
          <a:endParaRPr lang="en-US"/>
        </a:p>
      </dgm:t>
    </dgm:pt>
    <dgm:pt modelId="{A1DFCE97-8F83-4E7E-B8B8-AAC1F9DA4CDF}">
      <dgm:prSet custT="1"/>
      <dgm:spPr/>
      <dgm:t>
        <a:bodyPr/>
        <a:lstStyle/>
        <a:p>
          <a:pPr rtl="0"/>
          <a:r>
            <a:rPr lang="en-IN" sz="1800" smtClean="0"/>
            <a:t>Transition from Colleges to University is not rigid</a:t>
          </a:r>
          <a:endParaRPr lang="en-IN" sz="1800"/>
        </a:p>
      </dgm:t>
    </dgm:pt>
    <dgm:pt modelId="{4AC154BF-F755-4DD4-96FE-95CB75F473E4}" type="parTrans" cxnId="{571F1C30-C59B-4809-AE10-F32B99DE5FE3}">
      <dgm:prSet/>
      <dgm:spPr/>
      <dgm:t>
        <a:bodyPr/>
        <a:lstStyle/>
        <a:p>
          <a:endParaRPr lang="en-US"/>
        </a:p>
      </dgm:t>
    </dgm:pt>
    <dgm:pt modelId="{28D56C52-8FC5-472E-9E13-4CB3C7635B4F}" type="sibTrans" cxnId="{571F1C30-C59B-4809-AE10-F32B99DE5FE3}">
      <dgm:prSet/>
      <dgm:spPr/>
      <dgm:t>
        <a:bodyPr/>
        <a:lstStyle/>
        <a:p>
          <a:endParaRPr lang="en-US"/>
        </a:p>
      </dgm:t>
    </dgm:pt>
    <dgm:pt modelId="{7F9DC5D8-9BE7-4CFA-A3B9-924227BF46B5}">
      <dgm:prSet custT="1"/>
      <dgm:spPr/>
      <dgm:t>
        <a:bodyPr/>
        <a:lstStyle/>
        <a:p>
          <a:pPr rtl="0"/>
          <a:r>
            <a:rPr lang="en-IN" sz="1800" smtClean="0"/>
            <a:t>College/University needs to be multi disciplinary</a:t>
          </a:r>
          <a:endParaRPr lang="en-IN" sz="1800"/>
        </a:p>
      </dgm:t>
    </dgm:pt>
    <dgm:pt modelId="{C691BACE-1020-40A3-B92D-067F2E45599A}" type="parTrans" cxnId="{3BC1220E-F178-4872-9E94-5BC97664B28B}">
      <dgm:prSet/>
      <dgm:spPr/>
      <dgm:t>
        <a:bodyPr/>
        <a:lstStyle/>
        <a:p>
          <a:endParaRPr lang="en-US"/>
        </a:p>
      </dgm:t>
    </dgm:pt>
    <dgm:pt modelId="{403EEE89-7CEF-4F98-9A94-4BE5C7107B74}" type="sibTrans" cxnId="{3BC1220E-F178-4872-9E94-5BC97664B28B}">
      <dgm:prSet/>
      <dgm:spPr/>
      <dgm:t>
        <a:bodyPr/>
        <a:lstStyle/>
        <a:p>
          <a:endParaRPr lang="en-US"/>
        </a:p>
      </dgm:t>
    </dgm:pt>
    <dgm:pt modelId="{6D9E29D3-1A43-489C-9BE0-60CB98E03AA6}">
      <dgm:prSet custT="1"/>
      <dgm:spPr/>
      <dgm:t>
        <a:bodyPr/>
        <a:lstStyle/>
        <a:p>
          <a:pPr rtl="0"/>
          <a:r>
            <a:rPr lang="en-IN" sz="1800" dirty="0" smtClean="0"/>
            <a:t>Colleges need minimum of 3000 students</a:t>
          </a:r>
          <a:endParaRPr lang="en-IN" sz="1800" dirty="0"/>
        </a:p>
      </dgm:t>
    </dgm:pt>
    <dgm:pt modelId="{94BC81F4-E79E-470F-839E-FF6ACD191060}" type="parTrans" cxnId="{E883912A-2107-4873-A2C8-4282BC012E23}">
      <dgm:prSet/>
      <dgm:spPr/>
      <dgm:t>
        <a:bodyPr/>
        <a:lstStyle/>
        <a:p>
          <a:endParaRPr lang="en-US"/>
        </a:p>
      </dgm:t>
    </dgm:pt>
    <dgm:pt modelId="{3161DBBB-226D-4525-B066-FBA9EB314C16}" type="sibTrans" cxnId="{E883912A-2107-4873-A2C8-4282BC012E23}">
      <dgm:prSet/>
      <dgm:spPr/>
      <dgm:t>
        <a:bodyPr/>
        <a:lstStyle/>
        <a:p>
          <a:endParaRPr lang="en-US"/>
        </a:p>
      </dgm:t>
    </dgm:pt>
    <dgm:pt modelId="{70186BAD-FD1F-44E5-BF83-7BC86687D667}">
      <dgm:prSet custT="1"/>
      <dgm:spPr/>
      <dgm:t>
        <a:bodyPr/>
        <a:lstStyle/>
        <a:p>
          <a:pPr rtl="0"/>
          <a:r>
            <a:rPr lang="en-IN" sz="1800" dirty="0" smtClean="0"/>
            <a:t>Time period for transformation of colleges</a:t>
          </a:r>
          <a:endParaRPr lang="en-IN" sz="1800" dirty="0"/>
        </a:p>
      </dgm:t>
    </dgm:pt>
    <dgm:pt modelId="{4192187E-AC2E-4C1C-AA63-29723B7E8404}" type="parTrans" cxnId="{6E55C379-5B10-4978-81CA-AD1E3A84A015}">
      <dgm:prSet/>
      <dgm:spPr/>
      <dgm:t>
        <a:bodyPr/>
        <a:lstStyle/>
        <a:p>
          <a:endParaRPr lang="en-US"/>
        </a:p>
      </dgm:t>
    </dgm:pt>
    <dgm:pt modelId="{A06413D5-C3EE-4B6C-87FD-7BDD7656682D}" type="sibTrans" cxnId="{6E55C379-5B10-4978-81CA-AD1E3A84A015}">
      <dgm:prSet/>
      <dgm:spPr/>
      <dgm:t>
        <a:bodyPr/>
        <a:lstStyle/>
        <a:p>
          <a:endParaRPr lang="en-US"/>
        </a:p>
      </dgm:t>
    </dgm:pt>
    <dgm:pt modelId="{8D17F963-421C-4738-A5F2-15F0308F646B}">
      <dgm:prSet custT="1"/>
      <dgm:spPr/>
      <dgm:t>
        <a:bodyPr/>
        <a:lstStyle/>
        <a:p>
          <a:pPr rtl="0"/>
          <a:r>
            <a:rPr lang="en-IN" sz="1200" dirty="0" smtClean="0"/>
            <a:t>By 2030 become multi disciplinary</a:t>
          </a:r>
          <a:endParaRPr lang="en-IN" sz="1200" dirty="0"/>
        </a:p>
      </dgm:t>
    </dgm:pt>
    <dgm:pt modelId="{F05F985E-358D-433B-82E5-4F36D281B533}" type="parTrans" cxnId="{27C9977A-7F4B-4306-BCEA-1B8A8972B4A6}">
      <dgm:prSet/>
      <dgm:spPr/>
      <dgm:t>
        <a:bodyPr/>
        <a:lstStyle/>
        <a:p>
          <a:endParaRPr lang="en-US"/>
        </a:p>
      </dgm:t>
    </dgm:pt>
    <dgm:pt modelId="{B8DEE08B-D235-463E-BF12-285E5D4F93A3}" type="sibTrans" cxnId="{27C9977A-7F4B-4306-BCEA-1B8A8972B4A6}">
      <dgm:prSet/>
      <dgm:spPr/>
      <dgm:t>
        <a:bodyPr/>
        <a:lstStyle/>
        <a:p>
          <a:endParaRPr lang="en-US"/>
        </a:p>
      </dgm:t>
    </dgm:pt>
    <dgm:pt modelId="{66AED0C4-419D-4762-942E-021C59E1A4B9}">
      <dgm:prSet custT="1"/>
      <dgm:spPr/>
      <dgm:t>
        <a:bodyPr/>
        <a:lstStyle/>
        <a:p>
          <a:pPr rtl="0"/>
          <a:r>
            <a:rPr lang="en-IN" sz="1200" smtClean="0"/>
            <a:t>By 2035 become degree awarding. </a:t>
          </a:r>
          <a:endParaRPr lang="en-IN" sz="1200"/>
        </a:p>
      </dgm:t>
    </dgm:pt>
    <dgm:pt modelId="{1B2349D6-7162-41B1-9165-597FF95FF6B2}" type="parTrans" cxnId="{1C95014F-B658-42A9-8F87-2A786F66D0F0}">
      <dgm:prSet/>
      <dgm:spPr/>
      <dgm:t>
        <a:bodyPr/>
        <a:lstStyle/>
        <a:p>
          <a:endParaRPr lang="en-US"/>
        </a:p>
      </dgm:t>
    </dgm:pt>
    <dgm:pt modelId="{EBEE6593-E9EB-4EED-AD6B-07E4BDD5E57C}" type="sibTrans" cxnId="{1C95014F-B658-42A9-8F87-2A786F66D0F0}">
      <dgm:prSet/>
      <dgm:spPr/>
      <dgm:t>
        <a:bodyPr/>
        <a:lstStyle/>
        <a:p>
          <a:endParaRPr lang="en-US"/>
        </a:p>
      </dgm:t>
    </dgm:pt>
    <dgm:pt modelId="{C5F141AB-7A19-4736-9261-89E516B0CE9D}">
      <dgm:prSet custT="1"/>
      <dgm:spPr/>
      <dgm:t>
        <a:bodyPr/>
        <a:lstStyle/>
        <a:p>
          <a:pPr rtl="0"/>
          <a:r>
            <a:rPr lang="en-IN" sz="3200" dirty="0" smtClean="0"/>
            <a:t>However, the early adopters will reap their benefits</a:t>
          </a:r>
          <a:endParaRPr lang="en-IN" sz="3200" dirty="0"/>
        </a:p>
      </dgm:t>
    </dgm:pt>
    <dgm:pt modelId="{E2C60BA9-865D-4588-8FA0-47F33B3D46F0}" type="parTrans" cxnId="{9A26BF9D-6AD9-4B16-96F8-6438C1FE9F58}">
      <dgm:prSet/>
      <dgm:spPr/>
      <dgm:t>
        <a:bodyPr/>
        <a:lstStyle/>
        <a:p>
          <a:endParaRPr lang="en-US"/>
        </a:p>
      </dgm:t>
    </dgm:pt>
    <dgm:pt modelId="{EF292039-2B5F-44EF-9585-011056ADC0CF}" type="sibTrans" cxnId="{9A26BF9D-6AD9-4B16-96F8-6438C1FE9F58}">
      <dgm:prSet/>
      <dgm:spPr/>
      <dgm:t>
        <a:bodyPr/>
        <a:lstStyle/>
        <a:p>
          <a:endParaRPr lang="en-US"/>
        </a:p>
      </dgm:t>
    </dgm:pt>
    <dgm:pt modelId="{D94C2596-F9E8-4D9E-980E-84E9BBAB0B73}" type="pres">
      <dgm:prSet presAssocID="{B8E700C2-341F-447D-A061-B2AFDF23F990}" presName="Name0" presStyleCnt="0">
        <dgm:presLayoutVars>
          <dgm:chMax val="7"/>
          <dgm:chPref val="7"/>
          <dgm:dir/>
        </dgm:presLayoutVars>
      </dgm:prSet>
      <dgm:spPr/>
      <dgm:t>
        <a:bodyPr/>
        <a:lstStyle/>
        <a:p>
          <a:endParaRPr lang="en-US"/>
        </a:p>
      </dgm:t>
    </dgm:pt>
    <dgm:pt modelId="{5EF11A75-8C13-4B9D-9C07-A84352782D68}" type="pres">
      <dgm:prSet presAssocID="{B8E700C2-341F-447D-A061-B2AFDF23F990}" presName="Name1" presStyleCnt="0"/>
      <dgm:spPr/>
    </dgm:pt>
    <dgm:pt modelId="{6C11B1B4-7911-449F-823D-4EFD33483B75}" type="pres">
      <dgm:prSet presAssocID="{B8E700C2-341F-447D-A061-B2AFDF23F990}" presName="cycle" presStyleCnt="0"/>
      <dgm:spPr/>
    </dgm:pt>
    <dgm:pt modelId="{535DC685-1ACF-495F-A375-DC294D42DDAC}" type="pres">
      <dgm:prSet presAssocID="{B8E700C2-341F-447D-A061-B2AFDF23F990}" presName="srcNode" presStyleLbl="node1" presStyleIdx="0" presStyleCnt="5"/>
      <dgm:spPr/>
    </dgm:pt>
    <dgm:pt modelId="{C9EBC2BE-0F19-441B-BC9E-2DF8ED9BDC45}" type="pres">
      <dgm:prSet presAssocID="{B8E700C2-341F-447D-A061-B2AFDF23F990}" presName="conn" presStyleLbl="parChTrans1D2" presStyleIdx="0" presStyleCnt="1"/>
      <dgm:spPr/>
      <dgm:t>
        <a:bodyPr/>
        <a:lstStyle/>
        <a:p>
          <a:endParaRPr lang="en-US"/>
        </a:p>
      </dgm:t>
    </dgm:pt>
    <dgm:pt modelId="{BDA04CC9-338B-4F04-9E67-EE337653823E}" type="pres">
      <dgm:prSet presAssocID="{B8E700C2-341F-447D-A061-B2AFDF23F990}" presName="extraNode" presStyleLbl="node1" presStyleIdx="0" presStyleCnt="5"/>
      <dgm:spPr/>
    </dgm:pt>
    <dgm:pt modelId="{7C8C473D-DE50-4237-B179-87BEB7C46DC8}" type="pres">
      <dgm:prSet presAssocID="{B8E700C2-341F-447D-A061-B2AFDF23F990}" presName="dstNode" presStyleLbl="node1" presStyleIdx="0" presStyleCnt="5"/>
      <dgm:spPr/>
    </dgm:pt>
    <dgm:pt modelId="{4236F1FB-638E-4344-9029-A0D96924354B}" type="pres">
      <dgm:prSet presAssocID="{A1DFCE97-8F83-4E7E-B8B8-AAC1F9DA4CDF}" presName="text_1" presStyleLbl="node1" presStyleIdx="0" presStyleCnt="5">
        <dgm:presLayoutVars>
          <dgm:bulletEnabled val="1"/>
        </dgm:presLayoutVars>
      </dgm:prSet>
      <dgm:spPr/>
      <dgm:t>
        <a:bodyPr/>
        <a:lstStyle/>
        <a:p>
          <a:endParaRPr lang="en-US"/>
        </a:p>
      </dgm:t>
    </dgm:pt>
    <dgm:pt modelId="{9A4B233F-5AD2-452E-BE96-6BFAEA6A783D}" type="pres">
      <dgm:prSet presAssocID="{A1DFCE97-8F83-4E7E-B8B8-AAC1F9DA4CDF}" presName="accent_1" presStyleCnt="0"/>
      <dgm:spPr/>
    </dgm:pt>
    <dgm:pt modelId="{3446D372-4391-4A49-9C63-CAFFFF2CA359}" type="pres">
      <dgm:prSet presAssocID="{A1DFCE97-8F83-4E7E-B8B8-AAC1F9DA4CDF}" presName="accentRepeatNode" presStyleLbl="solidFgAcc1" presStyleIdx="0" presStyleCnt="5"/>
      <dgm:spPr/>
    </dgm:pt>
    <dgm:pt modelId="{BC0C734B-1401-4E9A-9402-1E01EB6F1EA9}" type="pres">
      <dgm:prSet presAssocID="{7F9DC5D8-9BE7-4CFA-A3B9-924227BF46B5}" presName="text_2" presStyleLbl="node1" presStyleIdx="1" presStyleCnt="5">
        <dgm:presLayoutVars>
          <dgm:bulletEnabled val="1"/>
        </dgm:presLayoutVars>
      </dgm:prSet>
      <dgm:spPr/>
      <dgm:t>
        <a:bodyPr/>
        <a:lstStyle/>
        <a:p>
          <a:endParaRPr lang="en-US"/>
        </a:p>
      </dgm:t>
    </dgm:pt>
    <dgm:pt modelId="{A4E63D1A-EBCE-4ABE-913D-06C2DF0706DE}" type="pres">
      <dgm:prSet presAssocID="{7F9DC5D8-9BE7-4CFA-A3B9-924227BF46B5}" presName="accent_2" presStyleCnt="0"/>
      <dgm:spPr/>
    </dgm:pt>
    <dgm:pt modelId="{9D1514D5-48D3-4DFF-ADB4-B59978B81B43}" type="pres">
      <dgm:prSet presAssocID="{7F9DC5D8-9BE7-4CFA-A3B9-924227BF46B5}" presName="accentRepeatNode" presStyleLbl="solidFgAcc1" presStyleIdx="1" presStyleCnt="5"/>
      <dgm:spPr/>
    </dgm:pt>
    <dgm:pt modelId="{9479DD3D-FE81-49A3-89E4-62520BC0DBDA}" type="pres">
      <dgm:prSet presAssocID="{6D9E29D3-1A43-489C-9BE0-60CB98E03AA6}" presName="text_3" presStyleLbl="node1" presStyleIdx="2" presStyleCnt="5">
        <dgm:presLayoutVars>
          <dgm:bulletEnabled val="1"/>
        </dgm:presLayoutVars>
      </dgm:prSet>
      <dgm:spPr/>
      <dgm:t>
        <a:bodyPr/>
        <a:lstStyle/>
        <a:p>
          <a:endParaRPr lang="en-US"/>
        </a:p>
      </dgm:t>
    </dgm:pt>
    <dgm:pt modelId="{D64780E6-96CB-467C-9A95-353125BEE864}" type="pres">
      <dgm:prSet presAssocID="{6D9E29D3-1A43-489C-9BE0-60CB98E03AA6}" presName="accent_3" presStyleCnt="0"/>
      <dgm:spPr/>
    </dgm:pt>
    <dgm:pt modelId="{BEF8C815-6449-4202-87F0-D74DA59F0DF8}" type="pres">
      <dgm:prSet presAssocID="{6D9E29D3-1A43-489C-9BE0-60CB98E03AA6}" presName="accentRepeatNode" presStyleLbl="solidFgAcc1" presStyleIdx="2" presStyleCnt="5"/>
      <dgm:spPr/>
    </dgm:pt>
    <dgm:pt modelId="{8290C472-D99B-49B4-97A8-481B59957963}" type="pres">
      <dgm:prSet presAssocID="{70186BAD-FD1F-44E5-BF83-7BC86687D667}" presName="text_4" presStyleLbl="node1" presStyleIdx="3" presStyleCnt="5" custScaleY="123165">
        <dgm:presLayoutVars>
          <dgm:bulletEnabled val="1"/>
        </dgm:presLayoutVars>
      </dgm:prSet>
      <dgm:spPr/>
      <dgm:t>
        <a:bodyPr/>
        <a:lstStyle/>
        <a:p>
          <a:endParaRPr lang="en-US"/>
        </a:p>
      </dgm:t>
    </dgm:pt>
    <dgm:pt modelId="{91AA6125-DE6A-42D9-B48E-14648893A2D0}" type="pres">
      <dgm:prSet presAssocID="{70186BAD-FD1F-44E5-BF83-7BC86687D667}" presName="accent_4" presStyleCnt="0"/>
      <dgm:spPr/>
    </dgm:pt>
    <dgm:pt modelId="{FBC2190F-C796-4E10-B5CD-E66AC40B8EF0}" type="pres">
      <dgm:prSet presAssocID="{70186BAD-FD1F-44E5-BF83-7BC86687D667}" presName="accentRepeatNode" presStyleLbl="solidFgAcc1" presStyleIdx="3" presStyleCnt="5"/>
      <dgm:spPr/>
    </dgm:pt>
    <dgm:pt modelId="{CCB25D75-657F-4E59-860E-76F7293EF372}" type="pres">
      <dgm:prSet presAssocID="{C5F141AB-7A19-4736-9261-89E516B0CE9D}" presName="text_5" presStyleLbl="node1" presStyleIdx="4" presStyleCnt="5">
        <dgm:presLayoutVars>
          <dgm:bulletEnabled val="1"/>
        </dgm:presLayoutVars>
      </dgm:prSet>
      <dgm:spPr/>
      <dgm:t>
        <a:bodyPr/>
        <a:lstStyle/>
        <a:p>
          <a:endParaRPr lang="en-US"/>
        </a:p>
      </dgm:t>
    </dgm:pt>
    <dgm:pt modelId="{D7BA3677-2DC9-4B7A-8F95-04E49F3A911D}" type="pres">
      <dgm:prSet presAssocID="{C5F141AB-7A19-4736-9261-89E516B0CE9D}" presName="accent_5" presStyleCnt="0"/>
      <dgm:spPr/>
    </dgm:pt>
    <dgm:pt modelId="{A239A9E0-82F2-4137-BB36-1671851507E6}" type="pres">
      <dgm:prSet presAssocID="{C5F141AB-7A19-4736-9261-89E516B0CE9D}" presName="accentRepeatNode" presStyleLbl="solidFgAcc1" presStyleIdx="4" presStyleCnt="5"/>
      <dgm:spPr/>
    </dgm:pt>
  </dgm:ptLst>
  <dgm:cxnLst>
    <dgm:cxn modelId="{B9749B27-8AB8-43CF-BF09-67085E135AC4}" type="presOf" srcId="{B8E700C2-341F-447D-A061-B2AFDF23F990}" destId="{D94C2596-F9E8-4D9E-980E-84E9BBAB0B73}" srcOrd="0" destOrd="0" presId="urn:microsoft.com/office/officeart/2008/layout/VerticalCurvedList"/>
    <dgm:cxn modelId="{A355C8A3-265D-4EB2-8CF6-B9E4DFCC2269}" type="presOf" srcId="{C5F141AB-7A19-4736-9261-89E516B0CE9D}" destId="{CCB25D75-657F-4E59-860E-76F7293EF372}" srcOrd="0" destOrd="0" presId="urn:microsoft.com/office/officeart/2008/layout/VerticalCurvedList"/>
    <dgm:cxn modelId="{382130C8-CFF4-424A-AEFF-61041203E40F}" type="presOf" srcId="{70186BAD-FD1F-44E5-BF83-7BC86687D667}" destId="{8290C472-D99B-49B4-97A8-481B59957963}" srcOrd="0" destOrd="0" presId="urn:microsoft.com/office/officeart/2008/layout/VerticalCurvedList"/>
    <dgm:cxn modelId="{A3884CE4-1999-4B21-993E-F529887CC74A}" type="presOf" srcId="{66AED0C4-419D-4762-942E-021C59E1A4B9}" destId="{8290C472-D99B-49B4-97A8-481B59957963}" srcOrd="0" destOrd="2" presId="urn:microsoft.com/office/officeart/2008/layout/VerticalCurvedList"/>
    <dgm:cxn modelId="{011F1DF7-A813-40CF-B80B-E13E37B2333F}" type="presOf" srcId="{28D56C52-8FC5-472E-9E13-4CB3C7635B4F}" destId="{C9EBC2BE-0F19-441B-BC9E-2DF8ED9BDC45}" srcOrd="0" destOrd="0" presId="urn:microsoft.com/office/officeart/2008/layout/VerticalCurvedList"/>
    <dgm:cxn modelId="{7B212AFC-30D0-40DA-AD5B-8C7398C28F7B}" type="presOf" srcId="{8D17F963-421C-4738-A5F2-15F0308F646B}" destId="{8290C472-D99B-49B4-97A8-481B59957963}" srcOrd="0" destOrd="1" presId="urn:microsoft.com/office/officeart/2008/layout/VerticalCurvedList"/>
    <dgm:cxn modelId="{ECBC1E00-2590-47B7-84DC-493FF0FEC876}" type="presOf" srcId="{6D9E29D3-1A43-489C-9BE0-60CB98E03AA6}" destId="{9479DD3D-FE81-49A3-89E4-62520BC0DBDA}" srcOrd="0" destOrd="0" presId="urn:microsoft.com/office/officeart/2008/layout/VerticalCurvedList"/>
    <dgm:cxn modelId="{6E55C379-5B10-4978-81CA-AD1E3A84A015}" srcId="{B8E700C2-341F-447D-A061-B2AFDF23F990}" destId="{70186BAD-FD1F-44E5-BF83-7BC86687D667}" srcOrd="3" destOrd="0" parTransId="{4192187E-AC2E-4C1C-AA63-29723B7E8404}" sibTransId="{A06413D5-C3EE-4B6C-87FD-7BDD7656682D}"/>
    <dgm:cxn modelId="{27C9977A-7F4B-4306-BCEA-1B8A8972B4A6}" srcId="{70186BAD-FD1F-44E5-BF83-7BC86687D667}" destId="{8D17F963-421C-4738-A5F2-15F0308F646B}" srcOrd="0" destOrd="0" parTransId="{F05F985E-358D-433B-82E5-4F36D281B533}" sibTransId="{B8DEE08B-D235-463E-BF12-285E5D4F93A3}"/>
    <dgm:cxn modelId="{E883912A-2107-4873-A2C8-4282BC012E23}" srcId="{B8E700C2-341F-447D-A061-B2AFDF23F990}" destId="{6D9E29D3-1A43-489C-9BE0-60CB98E03AA6}" srcOrd="2" destOrd="0" parTransId="{94BC81F4-E79E-470F-839E-FF6ACD191060}" sibTransId="{3161DBBB-226D-4525-B066-FBA9EB314C16}"/>
    <dgm:cxn modelId="{1C95014F-B658-42A9-8F87-2A786F66D0F0}" srcId="{70186BAD-FD1F-44E5-BF83-7BC86687D667}" destId="{66AED0C4-419D-4762-942E-021C59E1A4B9}" srcOrd="1" destOrd="0" parTransId="{1B2349D6-7162-41B1-9165-597FF95FF6B2}" sibTransId="{EBEE6593-E9EB-4EED-AD6B-07E4BDD5E57C}"/>
    <dgm:cxn modelId="{571F1C30-C59B-4809-AE10-F32B99DE5FE3}" srcId="{B8E700C2-341F-447D-A061-B2AFDF23F990}" destId="{A1DFCE97-8F83-4E7E-B8B8-AAC1F9DA4CDF}" srcOrd="0" destOrd="0" parTransId="{4AC154BF-F755-4DD4-96FE-95CB75F473E4}" sibTransId="{28D56C52-8FC5-472E-9E13-4CB3C7635B4F}"/>
    <dgm:cxn modelId="{9A26BF9D-6AD9-4B16-96F8-6438C1FE9F58}" srcId="{B8E700C2-341F-447D-A061-B2AFDF23F990}" destId="{C5F141AB-7A19-4736-9261-89E516B0CE9D}" srcOrd="4" destOrd="0" parTransId="{E2C60BA9-865D-4588-8FA0-47F33B3D46F0}" sibTransId="{EF292039-2B5F-44EF-9585-011056ADC0CF}"/>
    <dgm:cxn modelId="{C994112E-ACFE-40E6-A12F-393FA43FEDC9}" type="presOf" srcId="{7F9DC5D8-9BE7-4CFA-A3B9-924227BF46B5}" destId="{BC0C734B-1401-4E9A-9402-1E01EB6F1EA9}" srcOrd="0" destOrd="0" presId="urn:microsoft.com/office/officeart/2008/layout/VerticalCurvedList"/>
    <dgm:cxn modelId="{3BC1220E-F178-4872-9E94-5BC97664B28B}" srcId="{B8E700C2-341F-447D-A061-B2AFDF23F990}" destId="{7F9DC5D8-9BE7-4CFA-A3B9-924227BF46B5}" srcOrd="1" destOrd="0" parTransId="{C691BACE-1020-40A3-B92D-067F2E45599A}" sibTransId="{403EEE89-7CEF-4F98-9A94-4BE5C7107B74}"/>
    <dgm:cxn modelId="{10C2C52A-6B34-4D6A-BE1E-D59C7805E909}" type="presOf" srcId="{A1DFCE97-8F83-4E7E-B8B8-AAC1F9DA4CDF}" destId="{4236F1FB-638E-4344-9029-A0D96924354B}" srcOrd="0" destOrd="0" presId="urn:microsoft.com/office/officeart/2008/layout/VerticalCurvedList"/>
    <dgm:cxn modelId="{95EC23BC-AB55-4A5D-B1D0-FBB3D2D16342}" type="presParOf" srcId="{D94C2596-F9E8-4D9E-980E-84E9BBAB0B73}" destId="{5EF11A75-8C13-4B9D-9C07-A84352782D68}" srcOrd="0" destOrd="0" presId="urn:microsoft.com/office/officeart/2008/layout/VerticalCurvedList"/>
    <dgm:cxn modelId="{00CB1BD6-4217-4B03-B1AD-1514EBA65B1F}" type="presParOf" srcId="{5EF11A75-8C13-4B9D-9C07-A84352782D68}" destId="{6C11B1B4-7911-449F-823D-4EFD33483B75}" srcOrd="0" destOrd="0" presId="urn:microsoft.com/office/officeart/2008/layout/VerticalCurvedList"/>
    <dgm:cxn modelId="{2ECF9356-97DC-4102-8ACE-0C45FA4C79F9}" type="presParOf" srcId="{6C11B1B4-7911-449F-823D-4EFD33483B75}" destId="{535DC685-1ACF-495F-A375-DC294D42DDAC}" srcOrd="0" destOrd="0" presId="urn:microsoft.com/office/officeart/2008/layout/VerticalCurvedList"/>
    <dgm:cxn modelId="{DA6F2A51-C928-4B5E-9535-F450844EA96B}" type="presParOf" srcId="{6C11B1B4-7911-449F-823D-4EFD33483B75}" destId="{C9EBC2BE-0F19-441B-BC9E-2DF8ED9BDC45}" srcOrd="1" destOrd="0" presId="urn:microsoft.com/office/officeart/2008/layout/VerticalCurvedList"/>
    <dgm:cxn modelId="{531B7AD9-4707-491F-922A-EDC5762A102D}" type="presParOf" srcId="{6C11B1B4-7911-449F-823D-4EFD33483B75}" destId="{BDA04CC9-338B-4F04-9E67-EE337653823E}" srcOrd="2" destOrd="0" presId="urn:microsoft.com/office/officeart/2008/layout/VerticalCurvedList"/>
    <dgm:cxn modelId="{E5776CE8-72EA-4FBB-B18B-3D5BC0A5E626}" type="presParOf" srcId="{6C11B1B4-7911-449F-823D-4EFD33483B75}" destId="{7C8C473D-DE50-4237-B179-87BEB7C46DC8}" srcOrd="3" destOrd="0" presId="urn:microsoft.com/office/officeart/2008/layout/VerticalCurvedList"/>
    <dgm:cxn modelId="{7D046558-9A16-42BE-BA78-17A465582049}" type="presParOf" srcId="{5EF11A75-8C13-4B9D-9C07-A84352782D68}" destId="{4236F1FB-638E-4344-9029-A0D96924354B}" srcOrd="1" destOrd="0" presId="urn:microsoft.com/office/officeart/2008/layout/VerticalCurvedList"/>
    <dgm:cxn modelId="{72FD8D55-F4F9-4181-A4FF-D378B0F84AC4}" type="presParOf" srcId="{5EF11A75-8C13-4B9D-9C07-A84352782D68}" destId="{9A4B233F-5AD2-452E-BE96-6BFAEA6A783D}" srcOrd="2" destOrd="0" presId="urn:microsoft.com/office/officeart/2008/layout/VerticalCurvedList"/>
    <dgm:cxn modelId="{2E15820B-03D4-41E4-8DE0-536AE6407B58}" type="presParOf" srcId="{9A4B233F-5AD2-452E-BE96-6BFAEA6A783D}" destId="{3446D372-4391-4A49-9C63-CAFFFF2CA359}" srcOrd="0" destOrd="0" presId="urn:microsoft.com/office/officeart/2008/layout/VerticalCurvedList"/>
    <dgm:cxn modelId="{537E5708-E371-4C8A-950B-18BCCE68B723}" type="presParOf" srcId="{5EF11A75-8C13-4B9D-9C07-A84352782D68}" destId="{BC0C734B-1401-4E9A-9402-1E01EB6F1EA9}" srcOrd="3" destOrd="0" presId="urn:microsoft.com/office/officeart/2008/layout/VerticalCurvedList"/>
    <dgm:cxn modelId="{E3019042-A2A7-4C46-A388-00FDC6C89789}" type="presParOf" srcId="{5EF11A75-8C13-4B9D-9C07-A84352782D68}" destId="{A4E63D1A-EBCE-4ABE-913D-06C2DF0706DE}" srcOrd="4" destOrd="0" presId="urn:microsoft.com/office/officeart/2008/layout/VerticalCurvedList"/>
    <dgm:cxn modelId="{2668E8EC-A999-4568-BED7-C24A82BE2252}" type="presParOf" srcId="{A4E63D1A-EBCE-4ABE-913D-06C2DF0706DE}" destId="{9D1514D5-48D3-4DFF-ADB4-B59978B81B43}" srcOrd="0" destOrd="0" presId="urn:microsoft.com/office/officeart/2008/layout/VerticalCurvedList"/>
    <dgm:cxn modelId="{07469E62-932A-4A7E-8C59-023582BD9ED2}" type="presParOf" srcId="{5EF11A75-8C13-4B9D-9C07-A84352782D68}" destId="{9479DD3D-FE81-49A3-89E4-62520BC0DBDA}" srcOrd="5" destOrd="0" presId="urn:microsoft.com/office/officeart/2008/layout/VerticalCurvedList"/>
    <dgm:cxn modelId="{CA0103D2-85F3-491A-B74B-E82D7F8CE6D3}" type="presParOf" srcId="{5EF11A75-8C13-4B9D-9C07-A84352782D68}" destId="{D64780E6-96CB-467C-9A95-353125BEE864}" srcOrd="6" destOrd="0" presId="urn:microsoft.com/office/officeart/2008/layout/VerticalCurvedList"/>
    <dgm:cxn modelId="{27755982-5CC5-4A60-A505-ABF87A462663}" type="presParOf" srcId="{D64780E6-96CB-467C-9A95-353125BEE864}" destId="{BEF8C815-6449-4202-87F0-D74DA59F0DF8}" srcOrd="0" destOrd="0" presId="urn:microsoft.com/office/officeart/2008/layout/VerticalCurvedList"/>
    <dgm:cxn modelId="{706552E1-68C5-469C-BCCB-F8EFB3E2C6F0}" type="presParOf" srcId="{5EF11A75-8C13-4B9D-9C07-A84352782D68}" destId="{8290C472-D99B-49B4-97A8-481B59957963}" srcOrd="7" destOrd="0" presId="urn:microsoft.com/office/officeart/2008/layout/VerticalCurvedList"/>
    <dgm:cxn modelId="{92BFCDFD-97B5-4483-A5C3-9CAF78AD4143}" type="presParOf" srcId="{5EF11A75-8C13-4B9D-9C07-A84352782D68}" destId="{91AA6125-DE6A-42D9-B48E-14648893A2D0}" srcOrd="8" destOrd="0" presId="urn:microsoft.com/office/officeart/2008/layout/VerticalCurvedList"/>
    <dgm:cxn modelId="{445ED0F1-E9AE-4D17-965D-7336ED3AE850}" type="presParOf" srcId="{91AA6125-DE6A-42D9-B48E-14648893A2D0}" destId="{FBC2190F-C796-4E10-B5CD-E66AC40B8EF0}" srcOrd="0" destOrd="0" presId="urn:microsoft.com/office/officeart/2008/layout/VerticalCurvedList"/>
    <dgm:cxn modelId="{A74C17CB-4729-41DC-A06E-E4B0DA8043C5}" type="presParOf" srcId="{5EF11A75-8C13-4B9D-9C07-A84352782D68}" destId="{CCB25D75-657F-4E59-860E-76F7293EF372}" srcOrd="9" destOrd="0" presId="urn:microsoft.com/office/officeart/2008/layout/VerticalCurvedList"/>
    <dgm:cxn modelId="{26C70538-8BF0-40CC-B9C1-91111B679DB2}" type="presParOf" srcId="{5EF11A75-8C13-4B9D-9C07-A84352782D68}" destId="{D7BA3677-2DC9-4B7A-8F95-04E49F3A911D}" srcOrd="10" destOrd="0" presId="urn:microsoft.com/office/officeart/2008/layout/VerticalCurvedList"/>
    <dgm:cxn modelId="{5DD1344E-65A0-4337-B851-7780F532AE1D}" type="presParOf" srcId="{D7BA3677-2DC9-4B7A-8F95-04E49F3A911D}" destId="{A239A9E0-82F2-4137-BB36-1671851507E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A59CF8-2B08-411F-945D-2D9C186AAD53}"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812F6734-B94D-4F5E-AFA8-7231BAD9FC47}">
      <dgm:prSet/>
      <dgm:spPr/>
      <dgm:t>
        <a:bodyPr/>
        <a:lstStyle/>
        <a:p>
          <a:pPr rtl="0"/>
          <a:r>
            <a:rPr lang="en-IN" dirty="0" smtClean="0"/>
            <a:t>UG </a:t>
          </a:r>
          <a:r>
            <a:rPr lang="en-IN" dirty="0" err="1" smtClean="0"/>
            <a:t>mul</a:t>
          </a:r>
          <a:r>
            <a:rPr lang="en-IN" dirty="0" smtClean="0"/>
            <a:t>. entry and exit</a:t>
          </a:r>
          <a:endParaRPr lang="en-IN" dirty="0"/>
        </a:p>
      </dgm:t>
    </dgm:pt>
    <dgm:pt modelId="{C9F306AF-5E45-41A3-B77D-E6060C9DF1F3}" type="parTrans" cxnId="{691E086B-A381-46A4-8B6A-324FF963EDA0}">
      <dgm:prSet/>
      <dgm:spPr/>
      <dgm:t>
        <a:bodyPr/>
        <a:lstStyle/>
        <a:p>
          <a:endParaRPr lang="en-US"/>
        </a:p>
      </dgm:t>
    </dgm:pt>
    <dgm:pt modelId="{35F7B56F-5213-4104-B230-551B7ADE7BD8}" type="sibTrans" cxnId="{691E086B-A381-46A4-8B6A-324FF963EDA0}">
      <dgm:prSet/>
      <dgm:spPr/>
      <dgm:t>
        <a:bodyPr/>
        <a:lstStyle/>
        <a:p>
          <a:endParaRPr lang="en-US"/>
        </a:p>
      </dgm:t>
    </dgm:pt>
    <dgm:pt modelId="{F1C6D470-AC60-4535-9D38-CD061DB092E4}">
      <dgm:prSet/>
      <dgm:spPr/>
      <dgm:t>
        <a:bodyPr/>
        <a:lstStyle/>
        <a:p>
          <a:pPr rtl="0"/>
          <a:r>
            <a:rPr lang="en-IN" smtClean="0"/>
            <a:t>3 years</a:t>
          </a:r>
          <a:endParaRPr lang="en-IN"/>
        </a:p>
      </dgm:t>
    </dgm:pt>
    <dgm:pt modelId="{89CDEE07-3719-45BA-84A8-06DF3078C8EB}" type="parTrans" cxnId="{059500BA-025F-43F5-BB64-43ABB7D9A670}">
      <dgm:prSet/>
      <dgm:spPr/>
      <dgm:t>
        <a:bodyPr/>
        <a:lstStyle/>
        <a:p>
          <a:endParaRPr lang="en-US"/>
        </a:p>
      </dgm:t>
    </dgm:pt>
    <dgm:pt modelId="{979A4B74-A6DD-4555-B7F6-ADE580F503EA}" type="sibTrans" cxnId="{059500BA-025F-43F5-BB64-43ABB7D9A670}">
      <dgm:prSet/>
      <dgm:spPr/>
      <dgm:t>
        <a:bodyPr/>
        <a:lstStyle/>
        <a:p>
          <a:endParaRPr lang="en-US"/>
        </a:p>
      </dgm:t>
    </dgm:pt>
    <dgm:pt modelId="{5D53CE8A-BAA6-4679-A6AF-6447C5F3E2D4}">
      <dgm:prSet/>
      <dgm:spPr/>
      <dgm:t>
        <a:bodyPr/>
        <a:lstStyle/>
        <a:p>
          <a:pPr rtl="0"/>
          <a:r>
            <a:rPr lang="en-IN" dirty="0" smtClean="0"/>
            <a:t>4 years</a:t>
          </a:r>
          <a:endParaRPr lang="en-IN" dirty="0"/>
        </a:p>
      </dgm:t>
    </dgm:pt>
    <dgm:pt modelId="{5FE4C40E-120F-4153-B8EC-DA82ED85E330}" type="parTrans" cxnId="{64B0475E-7D68-4407-AD07-657805ABD8E2}">
      <dgm:prSet/>
      <dgm:spPr/>
      <dgm:t>
        <a:bodyPr/>
        <a:lstStyle/>
        <a:p>
          <a:endParaRPr lang="en-US"/>
        </a:p>
      </dgm:t>
    </dgm:pt>
    <dgm:pt modelId="{6EB5BDB5-D4BF-476C-A3F8-3CDE0780E7DE}" type="sibTrans" cxnId="{64B0475E-7D68-4407-AD07-657805ABD8E2}">
      <dgm:prSet/>
      <dgm:spPr/>
      <dgm:t>
        <a:bodyPr/>
        <a:lstStyle/>
        <a:p>
          <a:endParaRPr lang="en-US"/>
        </a:p>
      </dgm:t>
    </dgm:pt>
    <dgm:pt modelId="{F4E5130D-7BF2-4B7B-9501-B35E46117E79}">
      <dgm:prSet/>
      <dgm:spPr/>
      <dgm:t>
        <a:bodyPr/>
        <a:lstStyle/>
        <a:p>
          <a:pPr rtl="0"/>
          <a:r>
            <a:rPr lang="en-IN" smtClean="0"/>
            <a:t>PG</a:t>
          </a:r>
          <a:endParaRPr lang="en-IN"/>
        </a:p>
      </dgm:t>
    </dgm:pt>
    <dgm:pt modelId="{A98C3C36-F1EE-4F75-BB90-9D7018269D6A}" type="parTrans" cxnId="{DAD7A034-E07A-4E79-A031-43294D4FDF1F}">
      <dgm:prSet/>
      <dgm:spPr/>
      <dgm:t>
        <a:bodyPr/>
        <a:lstStyle/>
        <a:p>
          <a:endParaRPr lang="en-US"/>
        </a:p>
      </dgm:t>
    </dgm:pt>
    <dgm:pt modelId="{120066B2-FFDE-4296-8587-EC4672D5D481}" type="sibTrans" cxnId="{DAD7A034-E07A-4E79-A031-43294D4FDF1F}">
      <dgm:prSet/>
      <dgm:spPr/>
      <dgm:t>
        <a:bodyPr/>
        <a:lstStyle/>
        <a:p>
          <a:endParaRPr lang="en-US"/>
        </a:p>
      </dgm:t>
    </dgm:pt>
    <dgm:pt modelId="{396EB3B7-7DD8-4C26-AE19-6098BE0BBFFC}">
      <dgm:prSet/>
      <dgm:spPr/>
      <dgm:t>
        <a:bodyPr/>
        <a:lstStyle/>
        <a:p>
          <a:pPr rtl="0"/>
          <a:r>
            <a:rPr lang="en-IN" smtClean="0"/>
            <a:t>1 year</a:t>
          </a:r>
          <a:endParaRPr lang="en-IN"/>
        </a:p>
      </dgm:t>
    </dgm:pt>
    <dgm:pt modelId="{6929AFCD-EF1E-4E04-B5A2-D5020CB24174}" type="parTrans" cxnId="{5BC9643A-7EFC-461B-8AB4-8A0C3122DFF3}">
      <dgm:prSet/>
      <dgm:spPr/>
      <dgm:t>
        <a:bodyPr/>
        <a:lstStyle/>
        <a:p>
          <a:endParaRPr lang="en-US"/>
        </a:p>
      </dgm:t>
    </dgm:pt>
    <dgm:pt modelId="{568E0CA1-4D93-415F-A822-2BCE94385B14}" type="sibTrans" cxnId="{5BC9643A-7EFC-461B-8AB4-8A0C3122DFF3}">
      <dgm:prSet/>
      <dgm:spPr/>
      <dgm:t>
        <a:bodyPr/>
        <a:lstStyle/>
        <a:p>
          <a:endParaRPr lang="en-US"/>
        </a:p>
      </dgm:t>
    </dgm:pt>
    <dgm:pt modelId="{1645EF34-1597-4642-9704-344173C1E41A}">
      <dgm:prSet/>
      <dgm:spPr/>
      <dgm:t>
        <a:bodyPr/>
        <a:lstStyle/>
        <a:p>
          <a:pPr rtl="0"/>
          <a:r>
            <a:rPr lang="en-IN" dirty="0" smtClean="0"/>
            <a:t>2 years</a:t>
          </a:r>
          <a:endParaRPr lang="en-IN" dirty="0"/>
        </a:p>
      </dgm:t>
    </dgm:pt>
    <dgm:pt modelId="{1ABB23D8-73BE-4DEA-93A5-C202242A44EB}" type="parTrans" cxnId="{B7EEBBA1-52F0-49BD-BAF0-F3A05FC62F48}">
      <dgm:prSet/>
      <dgm:spPr/>
      <dgm:t>
        <a:bodyPr/>
        <a:lstStyle/>
        <a:p>
          <a:endParaRPr lang="en-US"/>
        </a:p>
      </dgm:t>
    </dgm:pt>
    <dgm:pt modelId="{40F02942-A504-45EB-98DC-9C0AD16D5785}" type="sibTrans" cxnId="{B7EEBBA1-52F0-49BD-BAF0-F3A05FC62F48}">
      <dgm:prSet/>
      <dgm:spPr/>
      <dgm:t>
        <a:bodyPr/>
        <a:lstStyle/>
        <a:p>
          <a:endParaRPr lang="en-US"/>
        </a:p>
      </dgm:t>
    </dgm:pt>
    <dgm:pt modelId="{BF9F78DE-D1B4-4EFD-806A-CC413AC62E78}">
      <dgm:prSet/>
      <dgm:spPr/>
      <dgm:t>
        <a:bodyPr/>
        <a:lstStyle/>
        <a:p>
          <a:pPr rtl="0"/>
          <a:r>
            <a:rPr lang="en-IN" dirty="0" smtClean="0"/>
            <a:t>B Ed</a:t>
          </a:r>
          <a:endParaRPr lang="en-IN" dirty="0"/>
        </a:p>
      </dgm:t>
    </dgm:pt>
    <dgm:pt modelId="{CA90917E-3B0B-446B-8FA1-A02C289A4038}" type="parTrans" cxnId="{EA89C2C8-BA5B-4E05-85F1-92886349F113}">
      <dgm:prSet/>
      <dgm:spPr/>
      <dgm:t>
        <a:bodyPr/>
        <a:lstStyle/>
        <a:p>
          <a:endParaRPr lang="en-US"/>
        </a:p>
      </dgm:t>
    </dgm:pt>
    <dgm:pt modelId="{220DAB38-8FF7-4969-B66B-CB21FCE9D03F}" type="sibTrans" cxnId="{EA89C2C8-BA5B-4E05-85F1-92886349F113}">
      <dgm:prSet/>
      <dgm:spPr/>
      <dgm:t>
        <a:bodyPr/>
        <a:lstStyle/>
        <a:p>
          <a:endParaRPr lang="en-US"/>
        </a:p>
      </dgm:t>
    </dgm:pt>
    <dgm:pt modelId="{739A49D2-BB5D-44D3-9CF6-E57941B853A9}">
      <dgm:prSet/>
      <dgm:spPr/>
      <dgm:t>
        <a:bodyPr/>
        <a:lstStyle/>
        <a:p>
          <a:pPr rtl="0"/>
          <a:r>
            <a:rPr lang="en-IN" smtClean="0"/>
            <a:t>Integrated B Ed -4 years</a:t>
          </a:r>
          <a:endParaRPr lang="en-IN"/>
        </a:p>
      </dgm:t>
    </dgm:pt>
    <dgm:pt modelId="{30104EDD-8DFC-4BAA-9D65-1CD698FC55B3}" type="parTrans" cxnId="{5EB9EFA9-025D-45D9-A021-39D5A160DE20}">
      <dgm:prSet/>
      <dgm:spPr/>
      <dgm:t>
        <a:bodyPr/>
        <a:lstStyle/>
        <a:p>
          <a:endParaRPr lang="en-US"/>
        </a:p>
      </dgm:t>
    </dgm:pt>
    <dgm:pt modelId="{6587CF66-D85D-4B61-9EB6-4D973DF6011D}" type="sibTrans" cxnId="{5EB9EFA9-025D-45D9-A021-39D5A160DE20}">
      <dgm:prSet/>
      <dgm:spPr/>
      <dgm:t>
        <a:bodyPr/>
        <a:lstStyle/>
        <a:p>
          <a:endParaRPr lang="en-US"/>
        </a:p>
      </dgm:t>
    </dgm:pt>
    <dgm:pt modelId="{F7DDEC03-E939-499D-B1AE-97581615B567}">
      <dgm:prSet/>
      <dgm:spPr/>
      <dgm:t>
        <a:bodyPr/>
        <a:lstStyle/>
        <a:p>
          <a:pPr rtl="0"/>
          <a:r>
            <a:rPr lang="en-IN" dirty="0" smtClean="0"/>
            <a:t>3 year degree +2 year B Ed.</a:t>
          </a:r>
          <a:endParaRPr lang="en-IN" dirty="0"/>
        </a:p>
      </dgm:t>
    </dgm:pt>
    <dgm:pt modelId="{B7039D28-6A2F-40B7-B4EF-2AEC0DB47E6D}" type="parTrans" cxnId="{D46D77CE-A351-4628-AE06-F9426DD3948D}">
      <dgm:prSet/>
      <dgm:spPr/>
      <dgm:t>
        <a:bodyPr/>
        <a:lstStyle/>
        <a:p>
          <a:endParaRPr lang="en-US"/>
        </a:p>
      </dgm:t>
    </dgm:pt>
    <dgm:pt modelId="{8D0C0C16-14A6-4F16-A46F-BCA7933D73AA}" type="sibTrans" cxnId="{D46D77CE-A351-4628-AE06-F9426DD3948D}">
      <dgm:prSet/>
      <dgm:spPr/>
      <dgm:t>
        <a:bodyPr/>
        <a:lstStyle/>
        <a:p>
          <a:endParaRPr lang="en-US"/>
        </a:p>
      </dgm:t>
    </dgm:pt>
    <dgm:pt modelId="{E3A48599-7FFD-4557-A498-3FC041C9014C}">
      <dgm:prSet/>
      <dgm:spPr/>
      <dgm:t>
        <a:bodyPr/>
        <a:lstStyle/>
        <a:p>
          <a:pPr rtl="0"/>
          <a:r>
            <a:rPr lang="en-IN" smtClean="0"/>
            <a:t>4 year degree + 1 year B Ed.</a:t>
          </a:r>
          <a:endParaRPr lang="en-IN"/>
        </a:p>
      </dgm:t>
    </dgm:pt>
    <dgm:pt modelId="{ED033642-9EF2-4E8A-BE5C-C092EEC9DDC8}" type="parTrans" cxnId="{5462F2AB-96A7-4FD7-A15D-A188296D2A8A}">
      <dgm:prSet/>
      <dgm:spPr/>
      <dgm:t>
        <a:bodyPr/>
        <a:lstStyle/>
        <a:p>
          <a:endParaRPr lang="en-US"/>
        </a:p>
      </dgm:t>
    </dgm:pt>
    <dgm:pt modelId="{BDD91DCF-4CD7-4F8A-B3D5-7F9AB1E26D66}" type="sibTrans" cxnId="{5462F2AB-96A7-4FD7-A15D-A188296D2A8A}">
      <dgm:prSet/>
      <dgm:spPr/>
      <dgm:t>
        <a:bodyPr/>
        <a:lstStyle/>
        <a:p>
          <a:endParaRPr lang="en-US"/>
        </a:p>
      </dgm:t>
    </dgm:pt>
    <dgm:pt modelId="{1BF2653D-36BD-411A-B116-D0B4E457827F}">
      <dgm:prSet/>
      <dgm:spPr/>
      <dgm:t>
        <a:bodyPr/>
        <a:lstStyle/>
        <a:p>
          <a:pPr rtl="0"/>
          <a:r>
            <a:rPr lang="en-IN" dirty="0" smtClean="0"/>
            <a:t>No more </a:t>
          </a:r>
          <a:r>
            <a:rPr lang="en-IN" dirty="0" err="1" smtClean="0"/>
            <a:t>MPhl</a:t>
          </a:r>
          <a:r>
            <a:rPr lang="en-IN" dirty="0" smtClean="0"/>
            <a:t>.</a:t>
          </a:r>
          <a:endParaRPr lang="en-IN" dirty="0"/>
        </a:p>
      </dgm:t>
    </dgm:pt>
    <dgm:pt modelId="{E972DC1A-4404-48FE-AA85-006C73ED33BB}" type="parTrans" cxnId="{633BB11B-31D5-4959-8B3A-D3B352AAD1A7}">
      <dgm:prSet/>
      <dgm:spPr/>
      <dgm:t>
        <a:bodyPr/>
        <a:lstStyle/>
        <a:p>
          <a:endParaRPr lang="en-US"/>
        </a:p>
      </dgm:t>
    </dgm:pt>
    <dgm:pt modelId="{2482D5FA-401A-4058-9B0D-7D56F80A0705}" type="sibTrans" cxnId="{633BB11B-31D5-4959-8B3A-D3B352AAD1A7}">
      <dgm:prSet/>
      <dgm:spPr/>
      <dgm:t>
        <a:bodyPr/>
        <a:lstStyle/>
        <a:p>
          <a:endParaRPr lang="en-US"/>
        </a:p>
      </dgm:t>
    </dgm:pt>
    <dgm:pt modelId="{FEE53994-623C-42FD-8808-FA564AFF997A}">
      <dgm:prSet/>
      <dgm:spPr/>
      <dgm:t>
        <a:bodyPr/>
        <a:lstStyle/>
        <a:p>
          <a:pPr rtl="0"/>
          <a:r>
            <a:rPr lang="en-IN" dirty="0" smtClean="0"/>
            <a:t>PhD</a:t>
          </a:r>
          <a:endParaRPr lang="en-IN" dirty="0"/>
        </a:p>
      </dgm:t>
    </dgm:pt>
    <dgm:pt modelId="{F48ABDB9-DB5A-41FA-9E2B-A8B46D7DCE64}" type="parTrans" cxnId="{16082FED-238B-433D-8E63-446115A10304}">
      <dgm:prSet/>
      <dgm:spPr/>
      <dgm:t>
        <a:bodyPr/>
        <a:lstStyle/>
        <a:p>
          <a:endParaRPr lang="en-US"/>
        </a:p>
      </dgm:t>
    </dgm:pt>
    <dgm:pt modelId="{6F6CC047-9CCC-4876-B868-A447C72977C3}" type="sibTrans" cxnId="{16082FED-238B-433D-8E63-446115A10304}">
      <dgm:prSet/>
      <dgm:spPr/>
      <dgm:t>
        <a:bodyPr/>
        <a:lstStyle/>
        <a:p>
          <a:endParaRPr lang="en-US"/>
        </a:p>
      </dgm:t>
    </dgm:pt>
    <dgm:pt modelId="{C8208B2E-66C0-420C-B5DB-D8413466D09B}">
      <dgm:prSet/>
      <dgm:spPr/>
      <dgm:t>
        <a:bodyPr/>
        <a:lstStyle/>
        <a:p>
          <a:pPr rtl="0"/>
          <a:r>
            <a:rPr lang="en-IN" dirty="0" smtClean="0"/>
            <a:t>After 4 year degree</a:t>
          </a:r>
          <a:endParaRPr lang="en-IN" dirty="0"/>
        </a:p>
      </dgm:t>
    </dgm:pt>
    <dgm:pt modelId="{683E9F62-5385-464C-90F0-679F4486B729}" type="parTrans" cxnId="{E8F032D6-4372-4671-9819-502813DF25A1}">
      <dgm:prSet/>
      <dgm:spPr/>
      <dgm:t>
        <a:bodyPr/>
        <a:lstStyle/>
        <a:p>
          <a:endParaRPr lang="en-US"/>
        </a:p>
      </dgm:t>
    </dgm:pt>
    <dgm:pt modelId="{65E33750-039D-4748-B6AA-1CB9BD9BF337}" type="sibTrans" cxnId="{E8F032D6-4372-4671-9819-502813DF25A1}">
      <dgm:prSet/>
      <dgm:spPr/>
      <dgm:t>
        <a:bodyPr/>
        <a:lstStyle/>
        <a:p>
          <a:endParaRPr lang="en-US"/>
        </a:p>
      </dgm:t>
    </dgm:pt>
    <dgm:pt modelId="{95DDB4C2-F867-442B-9861-70F208AF4D06}">
      <dgm:prSet/>
      <dgm:spPr/>
      <dgm:t>
        <a:bodyPr/>
        <a:lstStyle/>
        <a:p>
          <a:pPr rtl="0"/>
          <a:r>
            <a:rPr lang="en-IN" dirty="0" smtClean="0"/>
            <a:t>After 1 or 2 year PG</a:t>
          </a:r>
          <a:endParaRPr lang="en-IN" dirty="0"/>
        </a:p>
      </dgm:t>
    </dgm:pt>
    <dgm:pt modelId="{AC12A272-7188-4483-B6B8-E05B28D39201}" type="parTrans" cxnId="{79FCD9BB-99DC-4DBB-B362-2CAE6C0E7C75}">
      <dgm:prSet/>
      <dgm:spPr/>
      <dgm:t>
        <a:bodyPr/>
        <a:lstStyle/>
        <a:p>
          <a:endParaRPr lang="en-US"/>
        </a:p>
      </dgm:t>
    </dgm:pt>
    <dgm:pt modelId="{BC9F573F-0B46-48FA-A5BD-836EBEC1D322}" type="sibTrans" cxnId="{79FCD9BB-99DC-4DBB-B362-2CAE6C0E7C75}">
      <dgm:prSet/>
      <dgm:spPr/>
      <dgm:t>
        <a:bodyPr/>
        <a:lstStyle/>
        <a:p>
          <a:endParaRPr lang="en-US"/>
        </a:p>
      </dgm:t>
    </dgm:pt>
    <dgm:pt modelId="{A180F358-966F-41CE-9F21-1770BF2184D4}">
      <dgm:prSet/>
      <dgm:spPr/>
      <dgm:t>
        <a:bodyPr/>
        <a:lstStyle/>
        <a:p>
          <a:pPr rtl="0"/>
          <a:r>
            <a:rPr lang="en-US" dirty="0" smtClean="0"/>
            <a:t>5 year integrated</a:t>
          </a:r>
          <a:endParaRPr lang="en-IN" dirty="0"/>
        </a:p>
      </dgm:t>
    </dgm:pt>
    <dgm:pt modelId="{625BF279-CF30-4A51-9CC6-98335C51D3CC}" type="parTrans" cxnId="{1DD03109-F23B-4B31-8F6E-37670E01682B}">
      <dgm:prSet/>
      <dgm:spPr/>
      <dgm:t>
        <a:bodyPr/>
        <a:lstStyle/>
        <a:p>
          <a:endParaRPr lang="en-US"/>
        </a:p>
      </dgm:t>
    </dgm:pt>
    <dgm:pt modelId="{6D2BDE15-ED8D-4970-8B69-5F5E9020C0FA}" type="sibTrans" cxnId="{1DD03109-F23B-4B31-8F6E-37670E01682B}">
      <dgm:prSet/>
      <dgm:spPr/>
      <dgm:t>
        <a:bodyPr/>
        <a:lstStyle/>
        <a:p>
          <a:endParaRPr lang="en-US"/>
        </a:p>
      </dgm:t>
    </dgm:pt>
    <dgm:pt modelId="{A3346684-752B-4EED-AF64-362DE88BE94B}">
      <dgm:prSet/>
      <dgm:spPr/>
      <dgm:t>
        <a:bodyPr/>
        <a:lstStyle/>
        <a:p>
          <a:pPr rtl="0"/>
          <a:r>
            <a:rPr lang="en-US" dirty="0" smtClean="0"/>
            <a:t>5 year integrated</a:t>
          </a:r>
          <a:endParaRPr lang="en-IN" dirty="0"/>
        </a:p>
      </dgm:t>
    </dgm:pt>
    <dgm:pt modelId="{56073524-4310-48B9-AD83-6177021550AE}" type="parTrans" cxnId="{22690501-4972-471D-8FC3-C89663F13848}">
      <dgm:prSet/>
      <dgm:spPr/>
      <dgm:t>
        <a:bodyPr/>
        <a:lstStyle/>
        <a:p>
          <a:endParaRPr lang="en-US"/>
        </a:p>
      </dgm:t>
    </dgm:pt>
    <dgm:pt modelId="{FB9123C4-90B5-4267-B82C-3B878EF0B244}" type="sibTrans" cxnId="{22690501-4972-471D-8FC3-C89663F13848}">
      <dgm:prSet/>
      <dgm:spPr/>
      <dgm:t>
        <a:bodyPr/>
        <a:lstStyle/>
        <a:p>
          <a:endParaRPr lang="en-US"/>
        </a:p>
      </dgm:t>
    </dgm:pt>
    <dgm:pt modelId="{65642F11-990E-4EFA-A816-D1506ADB1404}" type="pres">
      <dgm:prSet presAssocID="{60A59CF8-2B08-411F-945D-2D9C186AAD53}" presName="compositeShape" presStyleCnt="0">
        <dgm:presLayoutVars>
          <dgm:chMax val="7"/>
          <dgm:dir/>
          <dgm:resizeHandles val="exact"/>
        </dgm:presLayoutVars>
      </dgm:prSet>
      <dgm:spPr/>
      <dgm:t>
        <a:bodyPr/>
        <a:lstStyle/>
        <a:p>
          <a:endParaRPr lang="en-US"/>
        </a:p>
      </dgm:t>
    </dgm:pt>
    <dgm:pt modelId="{5278F2EC-A3AD-4D7A-AC3C-E79C2360CE7F}" type="pres">
      <dgm:prSet presAssocID="{812F6734-B94D-4F5E-AFA8-7231BAD9FC47}" presName="circ1" presStyleLbl="vennNode1" presStyleIdx="0" presStyleCnt="5"/>
      <dgm:spPr/>
    </dgm:pt>
    <dgm:pt modelId="{D21C4B18-FF0E-4EBF-851D-826E8A6B65BD}" type="pres">
      <dgm:prSet presAssocID="{812F6734-B94D-4F5E-AFA8-7231BAD9FC47}" presName="circ1Tx" presStyleLbl="revTx" presStyleIdx="0" presStyleCnt="0">
        <dgm:presLayoutVars>
          <dgm:chMax val="0"/>
          <dgm:chPref val="0"/>
          <dgm:bulletEnabled val="1"/>
        </dgm:presLayoutVars>
      </dgm:prSet>
      <dgm:spPr/>
      <dgm:t>
        <a:bodyPr/>
        <a:lstStyle/>
        <a:p>
          <a:endParaRPr lang="en-US"/>
        </a:p>
      </dgm:t>
    </dgm:pt>
    <dgm:pt modelId="{982EFB9E-90EF-4BE9-99CA-D84D023B37C2}" type="pres">
      <dgm:prSet presAssocID="{F4E5130D-7BF2-4B7B-9501-B35E46117E79}" presName="circ2" presStyleLbl="vennNode1" presStyleIdx="1" presStyleCnt="5"/>
      <dgm:spPr/>
    </dgm:pt>
    <dgm:pt modelId="{E2F6D212-7D27-4B0B-A48D-3CD30D081AA3}" type="pres">
      <dgm:prSet presAssocID="{F4E5130D-7BF2-4B7B-9501-B35E46117E79}" presName="circ2Tx" presStyleLbl="revTx" presStyleIdx="0" presStyleCnt="0">
        <dgm:presLayoutVars>
          <dgm:chMax val="0"/>
          <dgm:chPref val="0"/>
          <dgm:bulletEnabled val="1"/>
        </dgm:presLayoutVars>
      </dgm:prSet>
      <dgm:spPr/>
      <dgm:t>
        <a:bodyPr/>
        <a:lstStyle/>
        <a:p>
          <a:endParaRPr lang="en-US"/>
        </a:p>
      </dgm:t>
    </dgm:pt>
    <dgm:pt modelId="{D34C831E-591F-4C42-95C9-2E5C9FFC7AD7}" type="pres">
      <dgm:prSet presAssocID="{BF9F78DE-D1B4-4EFD-806A-CC413AC62E78}" presName="circ3" presStyleLbl="vennNode1" presStyleIdx="2" presStyleCnt="5"/>
      <dgm:spPr/>
      <dgm:t>
        <a:bodyPr/>
        <a:lstStyle/>
        <a:p>
          <a:endParaRPr lang="en-US"/>
        </a:p>
      </dgm:t>
    </dgm:pt>
    <dgm:pt modelId="{82201382-D18B-47A9-AEDD-AFAD0C76B826}" type="pres">
      <dgm:prSet presAssocID="{BF9F78DE-D1B4-4EFD-806A-CC413AC62E78}" presName="circ3Tx" presStyleLbl="revTx" presStyleIdx="0" presStyleCnt="0" custScaleX="107498">
        <dgm:presLayoutVars>
          <dgm:chMax val="0"/>
          <dgm:chPref val="0"/>
          <dgm:bulletEnabled val="1"/>
        </dgm:presLayoutVars>
      </dgm:prSet>
      <dgm:spPr/>
      <dgm:t>
        <a:bodyPr/>
        <a:lstStyle/>
        <a:p>
          <a:endParaRPr lang="en-US"/>
        </a:p>
      </dgm:t>
    </dgm:pt>
    <dgm:pt modelId="{F64F3BEC-6C21-4CB2-A3DE-173CDE62FEE3}" type="pres">
      <dgm:prSet presAssocID="{1BF2653D-36BD-411A-B116-D0B4E457827F}" presName="circ4" presStyleLbl="vennNode1" presStyleIdx="3" presStyleCnt="5"/>
      <dgm:spPr/>
    </dgm:pt>
    <dgm:pt modelId="{E4BD7CBB-9F92-4A00-ABE1-720CBAE96772}" type="pres">
      <dgm:prSet presAssocID="{1BF2653D-36BD-411A-B116-D0B4E457827F}" presName="circ4Tx" presStyleLbl="revTx" presStyleIdx="0" presStyleCnt="0">
        <dgm:presLayoutVars>
          <dgm:chMax val="0"/>
          <dgm:chPref val="0"/>
          <dgm:bulletEnabled val="1"/>
        </dgm:presLayoutVars>
      </dgm:prSet>
      <dgm:spPr/>
      <dgm:t>
        <a:bodyPr/>
        <a:lstStyle/>
        <a:p>
          <a:endParaRPr lang="en-US"/>
        </a:p>
      </dgm:t>
    </dgm:pt>
    <dgm:pt modelId="{206E46EF-DC37-4989-A3BF-4F1F84905D93}" type="pres">
      <dgm:prSet presAssocID="{FEE53994-623C-42FD-8808-FA564AFF997A}" presName="circ5" presStyleLbl="vennNode1" presStyleIdx="4" presStyleCnt="5"/>
      <dgm:spPr/>
    </dgm:pt>
    <dgm:pt modelId="{1BFC3676-1407-4A75-BF8E-4253044E91D5}" type="pres">
      <dgm:prSet presAssocID="{FEE53994-623C-42FD-8808-FA564AFF997A}" presName="circ5Tx" presStyleLbl="revTx" presStyleIdx="0" presStyleCnt="0">
        <dgm:presLayoutVars>
          <dgm:chMax val="0"/>
          <dgm:chPref val="0"/>
          <dgm:bulletEnabled val="1"/>
        </dgm:presLayoutVars>
      </dgm:prSet>
      <dgm:spPr/>
      <dgm:t>
        <a:bodyPr/>
        <a:lstStyle/>
        <a:p>
          <a:endParaRPr lang="en-US"/>
        </a:p>
      </dgm:t>
    </dgm:pt>
  </dgm:ptLst>
  <dgm:cxnLst>
    <dgm:cxn modelId="{CF8BB226-8534-446D-A883-9687ECAD7EAA}" type="presOf" srcId="{F4E5130D-7BF2-4B7B-9501-B35E46117E79}" destId="{E2F6D212-7D27-4B0B-A48D-3CD30D081AA3}" srcOrd="0" destOrd="0" presId="urn:microsoft.com/office/officeart/2005/8/layout/venn1"/>
    <dgm:cxn modelId="{460D8D14-3373-43EB-B923-D84B4430AF85}" type="presOf" srcId="{C8208B2E-66C0-420C-B5DB-D8413466D09B}" destId="{1BFC3676-1407-4A75-BF8E-4253044E91D5}" srcOrd="0" destOrd="1" presId="urn:microsoft.com/office/officeart/2005/8/layout/venn1"/>
    <dgm:cxn modelId="{55E30EC1-D91F-437C-85FB-E5C3A5D757B6}" type="presOf" srcId="{E3A48599-7FFD-4557-A498-3FC041C9014C}" destId="{82201382-D18B-47A9-AEDD-AFAD0C76B826}" srcOrd="0" destOrd="3" presId="urn:microsoft.com/office/officeart/2005/8/layout/venn1"/>
    <dgm:cxn modelId="{B7EEBBA1-52F0-49BD-BAF0-F3A05FC62F48}" srcId="{F4E5130D-7BF2-4B7B-9501-B35E46117E79}" destId="{1645EF34-1597-4642-9704-344173C1E41A}" srcOrd="1" destOrd="0" parTransId="{1ABB23D8-73BE-4DEA-93A5-C202242A44EB}" sibTransId="{40F02942-A504-45EB-98DC-9C0AD16D5785}"/>
    <dgm:cxn modelId="{10D7EBDB-57D1-484D-9BC5-BAEFC97BDFCE}" type="presOf" srcId="{A3346684-752B-4EED-AF64-362DE88BE94B}" destId="{D21C4B18-FF0E-4EBF-851D-826E8A6B65BD}" srcOrd="0" destOrd="3" presId="urn:microsoft.com/office/officeart/2005/8/layout/venn1"/>
    <dgm:cxn modelId="{79FCD9BB-99DC-4DBB-B362-2CAE6C0E7C75}" srcId="{FEE53994-623C-42FD-8808-FA564AFF997A}" destId="{95DDB4C2-F867-442B-9861-70F208AF4D06}" srcOrd="1" destOrd="0" parTransId="{AC12A272-7188-4483-B6B8-E05B28D39201}" sibTransId="{BC9F573F-0B46-48FA-A5BD-836EBEC1D322}"/>
    <dgm:cxn modelId="{C806A2BC-1A12-48C1-AFC1-CEFCE0998C73}" type="presOf" srcId="{BF9F78DE-D1B4-4EFD-806A-CC413AC62E78}" destId="{82201382-D18B-47A9-AEDD-AFAD0C76B826}" srcOrd="0" destOrd="0" presId="urn:microsoft.com/office/officeart/2005/8/layout/venn1"/>
    <dgm:cxn modelId="{5462F2AB-96A7-4FD7-A15D-A188296D2A8A}" srcId="{BF9F78DE-D1B4-4EFD-806A-CC413AC62E78}" destId="{E3A48599-7FFD-4557-A498-3FC041C9014C}" srcOrd="2" destOrd="0" parTransId="{ED033642-9EF2-4E8A-BE5C-C092EEC9DDC8}" sibTransId="{BDD91DCF-4CD7-4F8A-B3D5-7F9AB1E26D66}"/>
    <dgm:cxn modelId="{DAD7A034-E07A-4E79-A031-43294D4FDF1F}" srcId="{60A59CF8-2B08-411F-945D-2D9C186AAD53}" destId="{F4E5130D-7BF2-4B7B-9501-B35E46117E79}" srcOrd="1" destOrd="0" parTransId="{A98C3C36-F1EE-4F75-BB90-9D7018269D6A}" sibTransId="{120066B2-FFDE-4296-8587-EC4672D5D481}"/>
    <dgm:cxn modelId="{22690501-4972-471D-8FC3-C89663F13848}" srcId="{812F6734-B94D-4F5E-AFA8-7231BAD9FC47}" destId="{A3346684-752B-4EED-AF64-362DE88BE94B}" srcOrd="2" destOrd="0" parTransId="{56073524-4310-48B9-AD83-6177021550AE}" sibTransId="{FB9123C4-90B5-4267-B82C-3B878EF0B244}"/>
    <dgm:cxn modelId="{059500BA-025F-43F5-BB64-43ABB7D9A670}" srcId="{812F6734-B94D-4F5E-AFA8-7231BAD9FC47}" destId="{F1C6D470-AC60-4535-9D38-CD061DB092E4}" srcOrd="0" destOrd="0" parTransId="{89CDEE07-3719-45BA-84A8-06DF3078C8EB}" sibTransId="{979A4B74-A6DD-4555-B7F6-ADE580F503EA}"/>
    <dgm:cxn modelId="{702E2293-8B4C-4FF3-8CFA-F6F21172E6A8}" type="presOf" srcId="{FEE53994-623C-42FD-8808-FA564AFF997A}" destId="{1BFC3676-1407-4A75-BF8E-4253044E91D5}" srcOrd="0" destOrd="0" presId="urn:microsoft.com/office/officeart/2005/8/layout/venn1"/>
    <dgm:cxn modelId="{6D88705C-78D8-4601-89F0-DA6C40D31F7D}" type="presOf" srcId="{1BF2653D-36BD-411A-B116-D0B4E457827F}" destId="{E4BD7CBB-9F92-4A00-ABE1-720CBAE96772}" srcOrd="0" destOrd="0" presId="urn:microsoft.com/office/officeart/2005/8/layout/venn1"/>
    <dgm:cxn modelId="{C0C98B22-E262-4EC8-8CDC-DFA8A7D59E6C}" type="presOf" srcId="{5D53CE8A-BAA6-4679-A6AF-6447C5F3E2D4}" destId="{D21C4B18-FF0E-4EBF-851D-826E8A6B65BD}" srcOrd="0" destOrd="2" presId="urn:microsoft.com/office/officeart/2005/8/layout/venn1"/>
    <dgm:cxn modelId="{691E086B-A381-46A4-8B6A-324FF963EDA0}" srcId="{60A59CF8-2B08-411F-945D-2D9C186AAD53}" destId="{812F6734-B94D-4F5E-AFA8-7231BAD9FC47}" srcOrd="0" destOrd="0" parTransId="{C9F306AF-5E45-41A3-B77D-E6060C9DF1F3}" sibTransId="{35F7B56F-5213-4104-B230-551B7ADE7BD8}"/>
    <dgm:cxn modelId="{633BB11B-31D5-4959-8B3A-D3B352AAD1A7}" srcId="{60A59CF8-2B08-411F-945D-2D9C186AAD53}" destId="{1BF2653D-36BD-411A-B116-D0B4E457827F}" srcOrd="3" destOrd="0" parTransId="{E972DC1A-4404-48FE-AA85-006C73ED33BB}" sibTransId="{2482D5FA-401A-4058-9B0D-7D56F80A0705}"/>
    <dgm:cxn modelId="{5BC9643A-7EFC-461B-8AB4-8A0C3122DFF3}" srcId="{F4E5130D-7BF2-4B7B-9501-B35E46117E79}" destId="{396EB3B7-7DD8-4C26-AE19-6098BE0BBFFC}" srcOrd="0" destOrd="0" parTransId="{6929AFCD-EF1E-4E04-B5A2-D5020CB24174}" sibTransId="{568E0CA1-4D93-415F-A822-2BCE94385B14}"/>
    <dgm:cxn modelId="{5EB9EFA9-025D-45D9-A021-39D5A160DE20}" srcId="{BF9F78DE-D1B4-4EFD-806A-CC413AC62E78}" destId="{739A49D2-BB5D-44D3-9CF6-E57941B853A9}" srcOrd="0" destOrd="0" parTransId="{30104EDD-8DFC-4BAA-9D65-1CD698FC55B3}" sibTransId="{6587CF66-D85D-4B61-9EB6-4D973DF6011D}"/>
    <dgm:cxn modelId="{CF74F244-D512-4C26-90B3-735F6A010270}" type="presOf" srcId="{F1C6D470-AC60-4535-9D38-CD061DB092E4}" destId="{D21C4B18-FF0E-4EBF-851D-826E8A6B65BD}" srcOrd="0" destOrd="1" presId="urn:microsoft.com/office/officeart/2005/8/layout/venn1"/>
    <dgm:cxn modelId="{8FE2D55B-51FC-44FA-9BE5-D39212D95117}" type="presOf" srcId="{812F6734-B94D-4F5E-AFA8-7231BAD9FC47}" destId="{D21C4B18-FF0E-4EBF-851D-826E8A6B65BD}" srcOrd="0" destOrd="0" presId="urn:microsoft.com/office/officeart/2005/8/layout/venn1"/>
    <dgm:cxn modelId="{64B0475E-7D68-4407-AD07-657805ABD8E2}" srcId="{812F6734-B94D-4F5E-AFA8-7231BAD9FC47}" destId="{5D53CE8A-BAA6-4679-A6AF-6447C5F3E2D4}" srcOrd="1" destOrd="0" parTransId="{5FE4C40E-120F-4153-B8EC-DA82ED85E330}" sibTransId="{6EB5BDB5-D4BF-476C-A3F8-3CDE0780E7DE}"/>
    <dgm:cxn modelId="{03D5FF62-31FC-4D25-87AF-6F6CE979CAE4}" type="presOf" srcId="{F7DDEC03-E939-499D-B1AE-97581615B567}" destId="{82201382-D18B-47A9-AEDD-AFAD0C76B826}" srcOrd="0" destOrd="2" presId="urn:microsoft.com/office/officeart/2005/8/layout/venn1"/>
    <dgm:cxn modelId="{30FCCCA0-B7C5-4754-997F-6E6B77E27ACE}" type="presOf" srcId="{739A49D2-BB5D-44D3-9CF6-E57941B853A9}" destId="{82201382-D18B-47A9-AEDD-AFAD0C76B826}" srcOrd="0" destOrd="1" presId="urn:microsoft.com/office/officeart/2005/8/layout/venn1"/>
    <dgm:cxn modelId="{8E25B029-3F0A-4DE3-AEA0-3F7ED5F4B64D}" type="presOf" srcId="{1645EF34-1597-4642-9704-344173C1E41A}" destId="{E2F6D212-7D27-4B0B-A48D-3CD30D081AA3}" srcOrd="0" destOrd="2" presId="urn:microsoft.com/office/officeart/2005/8/layout/venn1"/>
    <dgm:cxn modelId="{E8F032D6-4372-4671-9819-502813DF25A1}" srcId="{FEE53994-623C-42FD-8808-FA564AFF997A}" destId="{C8208B2E-66C0-420C-B5DB-D8413466D09B}" srcOrd="0" destOrd="0" parTransId="{683E9F62-5385-464C-90F0-679F4486B729}" sibTransId="{65E33750-039D-4748-B6AA-1CB9BD9BF337}"/>
    <dgm:cxn modelId="{F762A916-130D-4986-A022-C8450D1D9211}" type="presOf" srcId="{396EB3B7-7DD8-4C26-AE19-6098BE0BBFFC}" destId="{E2F6D212-7D27-4B0B-A48D-3CD30D081AA3}" srcOrd="0" destOrd="1" presId="urn:microsoft.com/office/officeart/2005/8/layout/venn1"/>
    <dgm:cxn modelId="{EA89C2C8-BA5B-4E05-85F1-92886349F113}" srcId="{60A59CF8-2B08-411F-945D-2D9C186AAD53}" destId="{BF9F78DE-D1B4-4EFD-806A-CC413AC62E78}" srcOrd="2" destOrd="0" parTransId="{CA90917E-3B0B-446B-8FA1-A02C289A4038}" sibTransId="{220DAB38-8FF7-4969-B66B-CB21FCE9D03F}"/>
    <dgm:cxn modelId="{CA6C186D-7D79-4F5B-B837-C5C6A13225AB}" type="presOf" srcId="{60A59CF8-2B08-411F-945D-2D9C186AAD53}" destId="{65642F11-990E-4EFA-A816-D1506ADB1404}" srcOrd="0" destOrd="0" presId="urn:microsoft.com/office/officeart/2005/8/layout/venn1"/>
    <dgm:cxn modelId="{1DD03109-F23B-4B31-8F6E-37670E01682B}" srcId="{F4E5130D-7BF2-4B7B-9501-B35E46117E79}" destId="{A180F358-966F-41CE-9F21-1770BF2184D4}" srcOrd="2" destOrd="0" parTransId="{625BF279-CF30-4A51-9CC6-98335C51D3CC}" sibTransId="{6D2BDE15-ED8D-4970-8B69-5F5E9020C0FA}"/>
    <dgm:cxn modelId="{779E706E-F813-4D5F-9B2D-DEC8FBBE943B}" type="presOf" srcId="{95DDB4C2-F867-442B-9861-70F208AF4D06}" destId="{1BFC3676-1407-4A75-BF8E-4253044E91D5}" srcOrd="0" destOrd="2" presId="urn:microsoft.com/office/officeart/2005/8/layout/venn1"/>
    <dgm:cxn modelId="{D46D77CE-A351-4628-AE06-F9426DD3948D}" srcId="{BF9F78DE-D1B4-4EFD-806A-CC413AC62E78}" destId="{F7DDEC03-E939-499D-B1AE-97581615B567}" srcOrd="1" destOrd="0" parTransId="{B7039D28-6A2F-40B7-B4EF-2AEC0DB47E6D}" sibTransId="{8D0C0C16-14A6-4F16-A46F-BCA7933D73AA}"/>
    <dgm:cxn modelId="{9EAD7B2A-2E93-419B-B848-596EBFABE072}" type="presOf" srcId="{A180F358-966F-41CE-9F21-1770BF2184D4}" destId="{E2F6D212-7D27-4B0B-A48D-3CD30D081AA3}" srcOrd="0" destOrd="3" presId="urn:microsoft.com/office/officeart/2005/8/layout/venn1"/>
    <dgm:cxn modelId="{16082FED-238B-433D-8E63-446115A10304}" srcId="{60A59CF8-2B08-411F-945D-2D9C186AAD53}" destId="{FEE53994-623C-42FD-8808-FA564AFF997A}" srcOrd="4" destOrd="0" parTransId="{F48ABDB9-DB5A-41FA-9E2B-A8B46D7DCE64}" sibTransId="{6F6CC047-9CCC-4876-B868-A447C72977C3}"/>
    <dgm:cxn modelId="{4FE0F466-5E3C-4272-A019-1E1FDF1A474C}" type="presParOf" srcId="{65642F11-990E-4EFA-A816-D1506ADB1404}" destId="{5278F2EC-A3AD-4D7A-AC3C-E79C2360CE7F}" srcOrd="0" destOrd="0" presId="urn:microsoft.com/office/officeart/2005/8/layout/venn1"/>
    <dgm:cxn modelId="{6F83913B-8D60-4764-9809-9A0C7664C36E}" type="presParOf" srcId="{65642F11-990E-4EFA-A816-D1506ADB1404}" destId="{D21C4B18-FF0E-4EBF-851D-826E8A6B65BD}" srcOrd="1" destOrd="0" presId="urn:microsoft.com/office/officeart/2005/8/layout/venn1"/>
    <dgm:cxn modelId="{762EDBE9-0F32-4C78-969E-345FAF8A7F9D}" type="presParOf" srcId="{65642F11-990E-4EFA-A816-D1506ADB1404}" destId="{982EFB9E-90EF-4BE9-99CA-D84D023B37C2}" srcOrd="2" destOrd="0" presId="urn:microsoft.com/office/officeart/2005/8/layout/venn1"/>
    <dgm:cxn modelId="{42DF271D-E49C-4778-94C4-B5A26B0AA3D5}" type="presParOf" srcId="{65642F11-990E-4EFA-A816-D1506ADB1404}" destId="{E2F6D212-7D27-4B0B-A48D-3CD30D081AA3}" srcOrd="3" destOrd="0" presId="urn:microsoft.com/office/officeart/2005/8/layout/venn1"/>
    <dgm:cxn modelId="{C9A068ED-F8D9-42B6-9273-5523BD1888FD}" type="presParOf" srcId="{65642F11-990E-4EFA-A816-D1506ADB1404}" destId="{D34C831E-591F-4C42-95C9-2E5C9FFC7AD7}" srcOrd="4" destOrd="0" presId="urn:microsoft.com/office/officeart/2005/8/layout/venn1"/>
    <dgm:cxn modelId="{6E36BF93-FEF1-4D15-9DB1-949A5926CD02}" type="presParOf" srcId="{65642F11-990E-4EFA-A816-D1506ADB1404}" destId="{82201382-D18B-47A9-AEDD-AFAD0C76B826}" srcOrd="5" destOrd="0" presId="urn:microsoft.com/office/officeart/2005/8/layout/venn1"/>
    <dgm:cxn modelId="{3EF1163B-99DB-4707-B129-D993D72B5D2F}" type="presParOf" srcId="{65642F11-990E-4EFA-A816-D1506ADB1404}" destId="{F64F3BEC-6C21-4CB2-A3DE-173CDE62FEE3}" srcOrd="6" destOrd="0" presId="urn:microsoft.com/office/officeart/2005/8/layout/venn1"/>
    <dgm:cxn modelId="{36C9B6CB-9E30-4EBF-88A2-D7679A639755}" type="presParOf" srcId="{65642F11-990E-4EFA-A816-D1506ADB1404}" destId="{E4BD7CBB-9F92-4A00-ABE1-720CBAE96772}" srcOrd="7" destOrd="0" presId="urn:microsoft.com/office/officeart/2005/8/layout/venn1"/>
    <dgm:cxn modelId="{8F462B88-FDBB-4780-A494-5B33043CEA7D}" type="presParOf" srcId="{65642F11-990E-4EFA-A816-D1506ADB1404}" destId="{206E46EF-DC37-4989-A3BF-4F1F84905D93}" srcOrd="8" destOrd="0" presId="urn:microsoft.com/office/officeart/2005/8/layout/venn1"/>
    <dgm:cxn modelId="{4039E9AD-60D9-4F4F-B000-8098D91332C0}" type="presParOf" srcId="{65642F11-990E-4EFA-A816-D1506ADB1404}" destId="{1BFC3676-1407-4A75-BF8E-4253044E91D5}"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DF2A74-6EE2-4359-B4E5-A499A1FD1CED}" type="doc">
      <dgm:prSet loTypeId="urn:microsoft.com/office/officeart/2009/3/layout/StepUpProcess" loCatId="process" qsTypeId="urn:microsoft.com/office/officeart/2005/8/quickstyle/simple1" qsCatId="simple" csTypeId="urn:microsoft.com/office/officeart/2005/8/colors/colorful3" csCatId="colorful"/>
      <dgm:spPr/>
      <dgm:t>
        <a:bodyPr/>
        <a:lstStyle/>
        <a:p>
          <a:endParaRPr lang="en-US"/>
        </a:p>
      </dgm:t>
    </dgm:pt>
    <dgm:pt modelId="{6BAF1C35-747F-4362-A35C-7A1893BE274D}">
      <dgm:prSet/>
      <dgm:spPr/>
      <dgm:t>
        <a:bodyPr/>
        <a:lstStyle/>
        <a:p>
          <a:pPr rtl="0"/>
          <a:r>
            <a:rPr lang="en-IN" smtClean="0"/>
            <a:t>Teaching</a:t>
          </a:r>
          <a:endParaRPr lang="en-IN"/>
        </a:p>
      </dgm:t>
    </dgm:pt>
    <dgm:pt modelId="{8E61B6FD-8D0F-48BA-8D7B-330D575B9619}" type="parTrans" cxnId="{77491312-70E8-4259-A91F-28EFB23250DB}">
      <dgm:prSet/>
      <dgm:spPr/>
      <dgm:t>
        <a:bodyPr/>
        <a:lstStyle/>
        <a:p>
          <a:endParaRPr lang="en-US"/>
        </a:p>
      </dgm:t>
    </dgm:pt>
    <dgm:pt modelId="{0C506B7C-858F-4B9E-B42D-F9D41D308DF9}" type="sibTrans" cxnId="{77491312-70E8-4259-A91F-28EFB23250DB}">
      <dgm:prSet/>
      <dgm:spPr/>
      <dgm:t>
        <a:bodyPr/>
        <a:lstStyle/>
        <a:p>
          <a:endParaRPr lang="en-US"/>
        </a:p>
      </dgm:t>
    </dgm:pt>
    <dgm:pt modelId="{25D52083-5AE1-4E56-92AB-D72C4A0010D6}">
      <dgm:prSet/>
      <dgm:spPr/>
      <dgm:t>
        <a:bodyPr/>
        <a:lstStyle/>
        <a:p>
          <a:pPr rtl="0"/>
          <a:r>
            <a:rPr lang="en-IN" smtClean="0"/>
            <a:t>Research</a:t>
          </a:r>
          <a:endParaRPr lang="en-IN"/>
        </a:p>
      </dgm:t>
    </dgm:pt>
    <dgm:pt modelId="{AB1EDF19-5C3E-4393-9868-46B20F335239}" type="parTrans" cxnId="{F5B7C682-EB59-4705-A43B-5721F4B3C602}">
      <dgm:prSet/>
      <dgm:spPr/>
      <dgm:t>
        <a:bodyPr/>
        <a:lstStyle/>
        <a:p>
          <a:endParaRPr lang="en-US"/>
        </a:p>
      </dgm:t>
    </dgm:pt>
    <dgm:pt modelId="{6A186636-F914-48D5-B587-189205C655DC}" type="sibTrans" cxnId="{F5B7C682-EB59-4705-A43B-5721F4B3C602}">
      <dgm:prSet/>
      <dgm:spPr/>
      <dgm:t>
        <a:bodyPr/>
        <a:lstStyle/>
        <a:p>
          <a:endParaRPr lang="en-US"/>
        </a:p>
      </dgm:t>
    </dgm:pt>
    <dgm:pt modelId="{D5FB149D-D0EC-454C-B3AF-96167CC7E069}">
      <dgm:prSet/>
      <dgm:spPr/>
      <dgm:t>
        <a:bodyPr/>
        <a:lstStyle/>
        <a:p>
          <a:pPr rtl="0"/>
          <a:r>
            <a:rPr lang="en-IN" smtClean="0"/>
            <a:t>Support other HEIs to develop</a:t>
          </a:r>
          <a:endParaRPr lang="en-IN"/>
        </a:p>
      </dgm:t>
    </dgm:pt>
    <dgm:pt modelId="{B6ED7ECC-E72F-4CBF-B9F6-EA047FA06ED9}" type="parTrans" cxnId="{C4F93542-F2E3-4057-BE9E-7C88E367186E}">
      <dgm:prSet/>
      <dgm:spPr/>
      <dgm:t>
        <a:bodyPr/>
        <a:lstStyle/>
        <a:p>
          <a:endParaRPr lang="en-US"/>
        </a:p>
      </dgm:t>
    </dgm:pt>
    <dgm:pt modelId="{873719C8-B1BB-4B71-BA44-4356D57CBB97}" type="sibTrans" cxnId="{C4F93542-F2E3-4057-BE9E-7C88E367186E}">
      <dgm:prSet/>
      <dgm:spPr/>
      <dgm:t>
        <a:bodyPr/>
        <a:lstStyle/>
        <a:p>
          <a:endParaRPr lang="en-US"/>
        </a:p>
      </dgm:t>
    </dgm:pt>
    <dgm:pt modelId="{895F83A0-FC70-4AC6-A774-FF2E5D874635}">
      <dgm:prSet/>
      <dgm:spPr/>
      <dgm:t>
        <a:bodyPr/>
        <a:lstStyle/>
        <a:p>
          <a:pPr rtl="0"/>
          <a:r>
            <a:rPr lang="en-IN" smtClean="0"/>
            <a:t>Community Engagement and Service</a:t>
          </a:r>
          <a:endParaRPr lang="en-IN"/>
        </a:p>
      </dgm:t>
    </dgm:pt>
    <dgm:pt modelId="{20BA8D8B-A93B-4767-842F-B289D6CC3150}" type="parTrans" cxnId="{606BA233-AEFB-478D-BF1D-4B05309FF3EA}">
      <dgm:prSet/>
      <dgm:spPr/>
      <dgm:t>
        <a:bodyPr/>
        <a:lstStyle/>
        <a:p>
          <a:endParaRPr lang="en-US"/>
        </a:p>
      </dgm:t>
    </dgm:pt>
    <dgm:pt modelId="{577ECA00-517C-4510-9D3B-A4611B120F16}" type="sibTrans" cxnId="{606BA233-AEFB-478D-BF1D-4B05309FF3EA}">
      <dgm:prSet/>
      <dgm:spPr/>
      <dgm:t>
        <a:bodyPr/>
        <a:lstStyle/>
        <a:p>
          <a:endParaRPr lang="en-US"/>
        </a:p>
      </dgm:t>
    </dgm:pt>
    <dgm:pt modelId="{CC216368-BF33-48B6-9CC8-0D9E9E48FD12}">
      <dgm:prSet/>
      <dgm:spPr/>
      <dgm:t>
        <a:bodyPr/>
        <a:lstStyle/>
        <a:p>
          <a:pPr rtl="0"/>
          <a:r>
            <a:rPr lang="en-IN" smtClean="0"/>
            <a:t>Contribution to different fields of service</a:t>
          </a:r>
          <a:endParaRPr lang="en-IN"/>
        </a:p>
      </dgm:t>
    </dgm:pt>
    <dgm:pt modelId="{7480F58A-BA94-4F66-8310-FD54AB54A452}" type="parTrans" cxnId="{619F1FCD-CB76-44D1-BC52-B0472B0E19D1}">
      <dgm:prSet/>
      <dgm:spPr/>
      <dgm:t>
        <a:bodyPr/>
        <a:lstStyle/>
        <a:p>
          <a:endParaRPr lang="en-US"/>
        </a:p>
      </dgm:t>
    </dgm:pt>
    <dgm:pt modelId="{F545B8F2-6275-42A0-BF54-5150795E6469}" type="sibTrans" cxnId="{619F1FCD-CB76-44D1-BC52-B0472B0E19D1}">
      <dgm:prSet/>
      <dgm:spPr/>
      <dgm:t>
        <a:bodyPr/>
        <a:lstStyle/>
        <a:p>
          <a:endParaRPr lang="en-US"/>
        </a:p>
      </dgm:t>
    </dgm:pt>
    <dgm:pt modelId="{799757D6-1E0B-4ABF-B462-41465F9AAD6D}">
      <dgm:prSet/>
      <dgm:spPr/>
      <dgm:t>
        <a:bodyPr/>
        <a:lstStyle/>
        <a:p>
          <a:pPr rtl="0"/>
          <a:r>
            <a:rPr lang="en-IN" smtClean="0"/>
            <a:t>Faculty development</a:t>
          </a:r>
          <a:endParaRPr lang="en-IN"/>
        </a:p>
      </dgm:t>
    </dgm:pt>
    <dgm:pt modelId="{77BC680E-6AD3-4DF6-A350-8DC1AEC5A96B}" type="parTrans" cxnId="{3F3C487F-9387-4E56-A5C1-9EF8EFE47AF8}">
      <dgm:prSet/>
      <dgm:spPr/>
      <dgm:t>
        <a:bodyPr/>
        <a:lstStyle/>
        <a:p>
          <a:endParaRPr lang="en-US"/>
        </a:p>
      </dgm:t>
    </dgm:pt>
    <dgm:pt modelId="{D1B9924D-95E0-408C-AB7B-7EC47ED1D905}" type="sibTrans" cxnId="{3F3C487F-9387-4E56-A5C1-9EF8EFE47AF8}">
      <dgm:prSet/>
      <dgm:spPr/>
      <dgm:t>
        <a:bodyPr/>
        <a:lstStyle/>
        <a:p>
          <a:endParaRPr lang="en-US"/>
        </a:p>
      </dgm:t>
    </dgm:pt>
    <dgm:pt modelId="{762ED1F6-E3AE-4077-A202-2E4CA15CA645}">
      <dgm:prSet/>
      <dgm:spPr/>
      <dgm:t>
        <a:bodyPr/>
        <a:lstStyle/>
        <a:p>
          <a:pPr rtl="0"/>
          <a:r>
            <a:rPr lang="en-IN" smtClean="0"/>
            <a:t>Support to school education</a:t>
          </a:r>
          <a:endParaRPr lang="en-IN"/>
        </a:p>
      </dgm:t>
    </dgm:pt>
    <dgm:pt modelId="{F2169282-BB70-4D2F-811A-A597334E0787}" type="parTrans" cxnId="{24CFFBAD-4EF6-41F4-9683-A9E2909D40D7}">
      <dgm:prSet/>
      <dgm:spPr/>
      <dgm:t>
        <a:bodyPr/>
        <a:lstStyle/>
        <a:p>
          <a:endParaRPr lang="en-US"/>
        </a:p>
      </dgm:t>
    </dgm:pt>
    <dgm:pt modelId="{5D1D527F-E167-44E5-B26A-E7E1B0617AB5}" type="sibTrans" cxnId="{24CFFBAD-4EF6-41F4-9683-A9E2909D40D7}">
      <dgm:prSet/>
      <dgm:spPr/>
      <dgm:t>
        <a:bodyPr/>
        <a:lstStyle/>
        <a:p>
          <a:endParaRPr lang="en-US"/>
        </a:p>
      </dgm:t>
    </dgm:pt>
    <dgm:pt modelId="{BACD6D96-9D5F-476C-ADC8-768D1FC3A35E}" type="pres">
      <dgm:prSet presAssocID="{06DF2A74-6EE2-4359-B4E5-A499A1FD1CED}" presName="rootnode" presStyleCnt="0">
        <dgm:presLayoutVars>
          <dgm:chMax/>
          <dgm:chPref/>
          <dgm:dir/>
          <dgm:animLvl val="lvl"/>
        </dgm:presLayoutVars>
      </dgm:prSet>
      <dgm:spPr/>
      <dgm:t>
        <a:bodyPr/>
        <a:lstStyle/>
        <a:p>
          <a:endParaRPr lang="en-US"/>
        </a:p>
      </dgm:t>
    </dgm:pt>
    <dgm:pt modelId="{9C34A8BF-7671-4E92-A8FF-A391DD4DC246}" type="pres">
      <dgm:prSet presAssocID="{6BAF1C35-747F-4362-A35C-7A1893BE274D}" presName="composite" presStyleCnt="0"/>
      <dgm:spPr/>
    </dgm:pt>
    <dgm:pt modelId="{08A4C25D-E2B9-43C9-B7C9-2078B80F4794}" type="pres">
      <dgm:prSet presAssocID="{6BAF1C35-747F-4362-A35C-7A1893BE274D}" presName="LShape" presStyleLbl="alignNode1" presStyleIdx="0" presStyleCnt="13"/>
      <dgm:spPr/>
    </dgm:pt>
    <dgm:pt modelId="{7CDA3A7B-C320-4B3D-8090-2DBAE0C7E938}" type="pres">
      <dgm:prSet presAssocID="{6BAF1C35-747F-4362-A35C-7A1893BE274D}" presName="ParentText" presStyleLbl="revTx" presStyleIdx="0" presStyleCnt="7">
        <dgm:presLayoutVars>
          <dgm:chMax val="0"/>
          <dgm:chPref val="0"/>
          <dgm:bulletEnabled val="1"/>
        </dgm:presLayoutVars>
      </dgm:prSet>
      <dgm:spPr/>
      <dgm:t>
        <a:bodyPr/>
        <a:lstStyle/>
        <a:p>
          <a:endParaRPr lang="en-US"/>
        </a:p>
      </dgm:t>
    </dgm:pt>
    <dgm:pt modelId="{515B9827-A0B0-4788-91E0-996F2DB4939C}" type="pres">
      <dgm:prSet presAssocID="{6BAF1C35-747F-4362-A35C-7A1893BE274D}" presName="Triangle" presStyleLbl="alignNode1" presStyleIdx="1" presStyleCnt="13"/>
      <dgm:spPr/>
    </dgm:pt>
    <dgm:pt modelId="{7F6F2735-E347-442F-8630-407DADF75487}" type="pres">
      <dgm:prSet presAssocID="{0C506B7C-858F-4B9E-B42D-F9D41D308DF9}" presName="sibTrans" presStyleCnt="0"/>
      <dgm:spPr/>
    </dgm:pt>
    <dgm:pt modelId="{664BC03B-4660-4FA8-8371-85072F1374E3}" type="pres">
      <dgm:prSet presAssocID="{0C506B7C-858F-4B9E-B42D-F9D41D308DF9}" presName="space" presStyleCnt="0"/>
      <dgm:spPr/>
    </dgm:pt>
    <dgm:pt modelId="{A85281EC-DE6B-417D-8E9F-9260500E180F}" type="pres">
      <dgm:prSet presAssocID="{25D52083-5AE1-4E56-92AB-D72C4A0010D6}" presName="composite" presStyleCnt="0"/>
      <dgm:spPr/>
    </dgm:pt>
    <dgm:pt modelId="{EFA15AC8-39E3-4526-9EB0-75F2433434FC}" type="pres">
      <dgm:prSet presAssocID="{25D52083-5AE1-4E56-92AB-D72C4A0010D6}" presName="LShape" presStyleLbl="alignNode1" presStyleIdx="2" presStyleCnt="13"/>
      <dgm:spPr/>
    </dgm:pt>
    <dgm:pt modelId="{B6A900EC-FE20-46E4-B3A4-1FD6A47D2173}" type="pres">
      <dgm:prSet presAssocID="{25D52083-5AE1-4E56-92AB-D72C4A0010D6}" presName="ParentText" presStyleLbl="revTx" presStyleIdx="1" presStyleCnt="7">
        <dgm:presLayoutVars>
          <dgm:chMax val="0"/>
          <dgm:chPref val="0"/>
          <dgm:bulletEnabled val="1"/>
        </dgm:presLayoutVars>
      </dgm:prSet>
      <dgm:spPr/>
      <dgm:t>
        <a:bodyPr/>
        <a:lstStyle/>
        <a:p>
          <a:endParaRPr lang="en-US"/>
        </a:p>
      </dgm:t>
    </dgm:pt>
    <dgm:pt modelId="{1DEE113C-C24C-420C-B652-2B53BF445383}" type="pres">
      <dgm:prSet presAssocID="{25D52083-5AE1-4E56-92AB-D72C4A0010D6}" presName="Triangle" presStyleLbl="alignNode1" presStyleIdx="3" presStyleCnt="13"/>
      <dgm:spPr/>
    </dgm:pt>
    <dgm:pt modelId="{E106896F-480F-48DB-9355-C1B0D2F48031}" type="pres">
      <dgm:prSet presAssocID="{6A186636-F914-48D5-B587-189205C655DC}" presName="sibTrans" presStyleCnt="0"/>
      <dgm:spPr/>
    </dgm:pt>
    <dgm:pt modelId="{BC0E654F-05B1-4124-A499-F42ACE3361BE}" type="pres">
      <dgm:prSet presAssocID="{6A186636-F914-48D5-B587-189205C655DC}" presName="space" presStyleCnt="0"/>
      <dgm:spPr/>
    </dgm:pt>
    <dgm:pt modelId="{6D8A6CC7-B97F-4278-B89F-E35CB27D81D9}" type="pres">
      <dgm:prSet presAssocID="{D5FB149D-D0EC-454C-B3AF-96167CC7E069}" presName="composite" presStyleCnt="0"/>
      <dgm:spPr/>
    </dgm:pt>
    <dgm:pt modelId="{B4EBDAEE-74C2-4FE6-8834-A00E64280760}" type="pres">
      <dgm:prSet presAssocID="{D5FB149D-D0EC-454C-B3AF-96167CC7E069}" presName="LShape" presStyleLbl="alignNode1" presStyleIdx="4" presStyleCnt="13"/>
      <dgm:spPr/>
    </dgm:pt>
    <dgm:pt modelId="{4FCB713D-EA76-4DAE-B629-7316B89F0933}" type="pres">
      <dgm:prSet presAssocID="{D5FB149D-D0EC-454C-B3AF-96167CC7E069}" presName="ParentText" presStyleLbl="revTx" presStyleIdx="2" presStyleCnt="7">
        <dgm:presLayoutVars>
          <dgm:chMax val="0"/>
          <dgm:chPref val="0"/>
          <dgm:bulletEnabled val="1"/>
        </dgm:presLayoutVars>
      </dgm:prSet>
      <dgm:spPr/>
      <dgm:t>
        <a:bodyPr/>
        <a:lstStyle/>
        <a:p>
          <a:endParaRPr lang="en-US"/>
        </a:p>
      </dgm:t>
    </dgm:pt>
    <dgm:pt modelId="{BF96D3A8-34D3-4843-9089-8644918B27B9}" type="pres">
      <dgm:prSet presAssocID="{D5FB149D-D0EC-454C-B3AF-96167CC7E069}" presName="Triangle" presStyleLbl="alignNode1" presStyleIdx="5" presStyleCnt="13"/>
      <dgm:spPr/>
    </dgm:pt>
    <dgm:pt modelId="{9D317884-F016-4D6E-9199-9C5BC58736C7}" type="pres">
      <dgm:prSet presAssocID="{873719C8-B1BB-4B71-BA44-4356D57CBB97}" presName="sibTrans" presStyleCnt="0"/>
      <dgm:spPr/>
    </dgm:pt>
    <dgm:pt modelId="{9D12501F-0E2F-4EBE-9D59-FF3CDE09B4D5}" type="pres">
      <dgm:prSet presAssocID="{873719C8-B1BB-4B71-BA44-4356D57CBB97}" presName="space" presStyleCnt="0"/>
      <dgm:spPr/>
    </dgm:pt>
    <dgm:pt modelId="{EC8F46C8-BFD5-4086-80D1-1FD49BD11408}" type="pres">
      <dgm:prSet presAssocID="{895F83A0-FC70-4AC6-A774-FF2E5D874635}" presName="composite" presStyleCnt="0"/>
      <dgm:spPr/>
    </dgm:pt>
    <dgm:pt modelId="{446AC7CD-A669-47F9-80B5-D24DA22C99FE}" type="pres">
      <dgm:prSet presAssocID="{895F83A0-FC70-4AC6-A774-FF2E5D874635}" presName="LShape" presStyleLbl="alignNode1" presStyleIdx="6" presStyleCnt="13"/>
      <dgm:spPr/>
    </dgm:pt>
    <dgm:pt modelId="{57426578-BFBE-4C9F-8625-C358962E670F}" type="pres">
      <dgm:prSet presAssocID="{895F83A0-FC70-4AC6-A774-FF2E5D874635}" presName="ParentText" presStyleLbl="revTx" presStyleIdx="3" presStyleCnt="7">
        <dgm:presLayoutVars>
          <dgm:chMax val="0"/>
          <dgm:chPref val="0"/>
          <dgm:bulletEnabled val="1"/>
        </dgm:presLayoutVars>
      </dgm:prSet>
      <dgm:spPr/>
      <dgm:t>
        <a:bodyPr/>
        <a:lstStyle/>
        <a:p>
          <a:endParaRPr lang="en-US"/>
        </a:p>
      </dgm:t>
    </dgm:pt>
    <dgm:pt modelId="{6E8A5F4B-A47A-4464-8F48-0F5E4789A2FE}" type="pres">
      <dgm:prSet presAssocID="{895F83A0-FC70-4AC6-A774-FF2E5D874635}" presName="Triangle" presStyleLbl="alignNode1" presStyleIdx="7" presStyleCnt="13"/>
      <dgm:spPr/>
    </dgm:pt>
    <dgm:pt modelId="{BD922793-67AA-4589-8ADB-D2B7D05102CC}" type="pres">
      <dgm:prSet presAssocID="{577ECA00-517C-4510-9D3B-A4611B120F16}" presName="sibTrans" presStyleCnt="0"/>
      <dgm:spPr/>
    </dgm:pt>
    <dgm:pt modelId="{05392EA3-F9B3-4705-8A1A-59FD80337DFE}" type="pres">
      <dgm:prSet presAssocID="{577ECA00-517C-4510-9D3B-A4611B120F16}" presName="space" presStyleCnt="0"/>
      <dgm:spPr/>
    </dgm:pt>
    <dgm:pt modelId="{BC94AEA3-AD74-42AA-9027-24CDCC2F4A45}" type="pres">
      <dgm:prSet presAssocID="{CC216368-BF33-48B6-9CC8-0D9E9E48FD12}" presName="composite" presStyleCnt="0"/>
      <dgm:spPr/>
    </dgm:pt>
    <dgm:pt modelId="{C7D11481-6FD3-4B43-85B4-0F421A76D7AD}" type="pres">
      <dgm:prSet presAssocID="{CC216368-BF33-48B6-9CC8-0D9E9E48FD12}" presName="LShape" presStyleLbl="alignNode1" presStyleIdx="8" presStyleCnt="13"/>
      <dgm:spPr/>
    </dgm:pt>
    <dgm:pt modelId="{6A8422CC-8EE9-4B68-B744-1C6153521272}" type="pres">
      <dgm:prSet presAssocID="{CC216368-BF33-48B6-9CC8-0D9E9E48FD12}" presName="ParentText" presStyleLbl="revTx" presStyleIdx="4" presStyleCnt="7">
        <dgm:presLayoutVars>
          <dgm:chMax val="0"/>
          <dgm:chPref val="0"/>
          <dgm:bulletEnabled val="1"/>
        </dgm:presLayoutVars>
      </dgm:prSet>
      <dgm:spPr/>
      <dgm:t>
        <a:bodyPr/>
        <a:lstStyle/>
        <a:p>
          <a:endParaRPr lang="en-US"/>
        </a:p>
      </dgm:t>
    </dgm:pt>
    <dgm:pt modelId="{5E42B678-7DAA-449D-8F9C-11ACA3D76A57}" type="pres">
      <dgm:prSet presAssocID="{CC216368-BF33-48B6-9CC8-0D9E9E48FD12}" presName="Triangle" presStyleLbl="alignNode1" presStyleIdx="9" presStyleCnt="13"/>
      <dgm:spPr/>
    </dgm:pt>
    <dgm:pt modelId="{7AADCD8A-EDD5-4C87-9B56-2666F0B97776}" type="pres">
      <dgm:prSet presAssocID="{F545B8F2-6275-42A0-BF54-5150795E6469}" presName="sibTrans" presStyleCnt="0"/>
      <dgm:spPr/>
    </dgm:pt>
    <dgm:pt modelId="{5F039C82-F7B7-45EA-9244-5AD712B198C5}" type="pres">
      <dgm:prSet presAssocID="{F545B8F2-6275-42A0-BF54-5150795E6469}" presName="space" presStyleCnt="0"/>
      <dgm:spPr/>
    </dgm:pt>
    <dgm:pt modelId="{ED23D54A-6E7E-46DF-B13C-E2C33FAA14EC}" type="pres">
      <dgm:prSet presAssocID="{799757D6-1E0B-4ABF-B462-41465F9AAD6D}" presName="composite" presStyleCnt="0"/>
      <dgm:spPr/>
    </dgm:pt>
    <dgm:pt modelId="{B6F7B129-C6A2-4AFF-9520-B7133D639142}" type="pres">
      <dgm:prSet presAssocID="{799757D6-1E0B-4ABF-B462-41465F9AAD6D}" presName="LShape" presStyleLbl="alignNode1" presStyleIdx="10" presStyleCnt="13"/>
      <dgm:spPr/>
    </dgm:pt>
    <dgm:pt modelId="{0211F8A7-065A-4470-B879-304D21EAD22B}" type="pres">
      <dgm:prSet presAssocID="{799757D6-1E0B-4ABF-B462-41465F9AAD6D}" presName="ParentText" presStyleLbl="revTx" presStyleIdx="5" presStyleCnt="7">
        <dgm:presLayoutVars>
          <dgm:chMax val="0"/>
          <dgm:chPref val="0"/>
          <dgm:bulletEnabled val="1"/>
        </dgm:presLayoutVars>
      </dgm:prSet>
      <dgm:spPr/>
      <dgm:t>
        <a:bodyPr/>
        <a:lstStyle/>
        <a:p>
          <a:endParaRPr lang="en-US"/>
        </a:p>
      </dgm:t>
    </dgm:pt>
    <dgm:pt modelId="{EFFCCCA5-DD28-4AED-9068-4A3E0FF9B692}" type="pres">
      <dgm:prSet presAssocID="{799757D6-1E0B-4ABF-B462-41465F9AAD6D}" presName="Triangle" presStyleLbl="alignNode1" presStyleIdx="11" presStyleCnt="13"/>
      <dgm:spPr/>
    </dgm:pt>
    <dgm:pt modelId="{C38A362B-0C65-4607-B9A2-8778636A21CB}" type="pres">
      <dgm:prSet presAssocID="{D1B9924D-95E0-408C-AB7B-7EC47ED1D905}" presName="sibTrans" presStyleCnt="0"/>
      <dgm:spPr/>
    </dgm:pt>
    <dgm:pt modelId="{E1F92184-FC90-41CA-AEBA-8C9E0DF0BBA5}" type="pres">
      <dgm:prSet presAssocID="{D1B9924D-95E0-408C-AB7B-7EC47ED1D905}" presName="space" presStyleCnt="0"/>
      <dgm:spPr/>
    </dgm:pt>
    <dgm:pt modelId="{1FD1F662-0E1B-4309-A0F2-E1BC34B83AC6}" type="pres">
      <dgm:prSet presAssocID="{762ED1F6-E3AE-4077-A202-2E4CA15CA645}" presName="composite" presStyleCnt="0"/>
      <dgm:spPr/>
    </dgm:pt>
    <dgm:pt modelId="{2F14854B-584B-4E53-B2E3-93B9153CA031}" type="pres">
      <dgm:prSet presAssocID="{762ED1F6-E3AE-4077-A202-2E4CA15CA645}" presName="LShape" presStyleLbl="alignNode1" presStyleIdx="12" presStyleCnt="13"/>
      <dgm:spPr/>
    </dgm:pt>
    <dgm:pt modelId="{4EE9344C-6A26-4EF6-9EC0-417BBD571B61}" type="pres">
      <dgm:prSet presAssocID="{762ED1F6-E3AE-4077-A202-2E4CA15CA645}" presName="ParentText" presStyleLbl="revTx" presStyleIdx="6" presStyleCnt="7">
        <dgm:presLayoutVars>
          <dgm:chMax val="0"/>
          <dgm:chPref val="0"/>
          <dgm:bulletEnabled val="1"/>
        </dgm:presLayoutVars>
      </dgm:prSet>
      <dgm:spPr/>
      <dgm:t>
        <a:bodyPr/>
        <a:lstStyle/>
        <a:p>
          <a:endParaRPr lang="en-US"/>
        </a:p>
      </dgm:t>
    </dgm:pt>
  </dgm:ptLst>
  <dgm:cxnLst>
    <dgm:cxn modelId="{F5B7C682-EB59-4705-A43B-5721F4B3C602}" srcId="{06DF2A74-6EE2-4359-B4E5-A499A1FD1CED}" destId="{25D52083-5AE1-4E56-92AB-D72C4A0010D6}" srcOrd="1" destOrd="0" parTransId="{AB1EDF19-5C3E-4393-9868-46B20F335239}" sibTransId="{6A186636-F914-48D5-B587-189205C655DC}"/>
    <dgm:cxn modelId="{24CFFBAD-4EF6-41F4-9683-A9E2909D40D7}" srcId="{06DF2A74-6EE2-4359-B4E5-A499A1FD1CED}" destId="{762ED1F6-E3AE-4077-A202-2E4CA15CA645}" srcOrd="6" destOrd="0" parTransId="{F2169282-BB70-4D2F-811A-A597334E0787}" sibTransId="{5D1D527F-E167-44E5-B26A-E7E1B0617AB5}"/>
    <dgm:cxn modelId="{1AD656FF-12DA-4ED6-8A48-AC8969024BF9}" type="presOf" srcId="{762ED1F6-E3AE-4077-A202-2E4CA15CA645}" destId="{4EE9344C-6A26-4EF6-9EC0-417BBD571B61}" srcOrd="0" destOrd="0" presId="urn:microsoft.com/office/officeart/2009/3/layout/StepUpProcess"/>
    <dgm:cxn modelId="{77491312-70E8-4259-A91F-28EFB23250DB}" srcId="{06DF2A74-6EE2-4359-B4E5-A499A1FD1CED}" destId="{6BAF1C35-747F-4362-A35C-7A1893BE274D}" srcOrd="0" destOrd="0" parTransId="{8E61B6FD-8D0F-48BA-8D7B-330D575B9619}" sibTransId="{0C506B7C-858F-4B9E-B42D-F9D41D308DF9}"/>
    <dgm:cxn modelId="{4D77155D-3CEB-438E-B76B-9DD7E40A4725}" type="presOf" srcId="{799757D6-1E0B-4ABF-B462-41465F9AAD6D}" destId="{0211F8A7-065A-4470-B879-304D21EAD22B}" srcOrd="0" destOrd="0" presId="urn:microsoft.com/office/officeart/2009/3/layout/StepUpProcess"/>
    <dgm:cxn modelId="{BEA241FB-D00E-4F2C-ADC9-D75A61B3FDE6}" type="presOf" srcId="{895F83A0-FC70-4AC6-A774-FF2E5D874635}" destId="{57426578-BFBE-4C9F-8625-C358962E670F}" srcOrd="0" destOrd="0" presId="urn:microsoft.com/office/officeart/2009/3/layout/StepUpProcess"/>
    <dgm:cxn modelId="{619F1FCD-CB76-44D1-BC52-B0472B0E19D1}" srcId="{06DF2A74-6EE2-4359-B4E5-A499A1FD1CED}" destId="{CC216368-BF33-48B6-9CC8-0D9E9E48FD12}" srcOrd="4" destOrd="0" parTransId="{7480F58A-BA94-4F66-8310-FD54AB54A452}" sibTransId="{F545B8F2-6275-42A0-BF54-5150795E6469}"/>
    <dgm:cxn modelId="{7F4BEAED-18E7-4725-9726-47863BD78D23}" type="presOf" srcId="{25D52083-5AE1-4E56-92AB-D72C4A0010D6}" destId="{B6A900EC-FE20-46E4-B3A4-1FD6A47D2173}" srcOrd="0" destOrd="0" presId="urn:microsoft.com/office/officeart/2009/3/layout/StepUpProcess"/>
    <dgm:cxn modelId="{606BA233-AEFB-478D-BF1D-4B05309FF3EA}" srcId="{06DF2A74-6EE2-4359-B4E5-A499A1FD1CED}" destId="{895F83A0-FC70-4AC6-A774-FF2E5D874635}" srcOrd="3" destOrd="0" parTransId="{20BA8D8B-A93B-4767-842F-B289D6CC3150}" sibTransId="{577ECA00-517C-4510-9D3B-A4611B120F16}"/>
    <dgm:cxn modelId="{6E0FEC8A-A92F-453E-9561-C8BEFC40842B}" type="presOf" srcId="{06DF2A74-6EE2-4359-B4E5-A499A1FD1CED}" destId="{BACD6D96-9D5F-476C-ADC8-768D1FC3A35E}" srcOrd="0" destOrd="0" presId="urn:microsoft.com/office/officeart/2009/3/layout/StepUpProcess"/>
    <dgm:cxn modelId="{270C5165-7941-49A1-823F-E32E626A3F04}" type="presOf" srcId="{D5FB149D-D0EC-454C-B3AF-96167CC7E069}" destId="{4FCB713D-EA76-4DAE-B629-7316B89F0933}" srcOrd="0" destOrd="0" presId="urn:microsoft.com/office/officeart/2009/3/layout/StepUpProcess"/>
    <dgm:cxn modelId="{C4F93542-F2E3-4057-BE9E-7C88E367186E}" srcId="{06DF2A74-6EE2-4359-B4E5-A499A1FD1CED}" destId="{D5FB149D-D0EC-454C-B3AF-96167CC7E069}" srcOrd="2" destOrd="0" parTransId="{B6ED7ECC-E72F-4CBF-B9F6-EA047FA06ED9}" sibTransId="{873719C8-B1BB-4B71-BA44-4356D57CBB97}"/>
    <dgm:cxn modelId="{31217897-0E77-4690-8C2C-316F74E209A6}" type="presOf" srcId="{CC216368-BF33-48B6-9CC8-0D9E9E48FD12}" destId="{6A8422CC-8EE9-4B68-B744-1C6153521272}" srcOrd="0" destOrd="0" presId="urn:microsoft.com/office/officeart/2009/3/layout/StepUpProcess"/>
    <dgm:cxn modelId="{3F3C487F-9387-4E56-A5C1-9EF8EFE47AF8}" srcId="{06DF2A74-6EE2-4359-B4E5-A499A1FD1CED}" destId="{799757D6-1E0B-4ABF-B462-41465F9AAD6D}" srcOrd="5" destOrd="0" parTransId="{77BC680E-6AD3-4DF6-A350-8DC1AEC5A96B}" sibTransId="{D1B9924D-95E0-408C-AB7B-7EC47ED1D905}"/>
    <dgm:cxn modelId="{EEC3517E-353D-466A-B300-6F444D124FA1}" type="presOf" srcId="{6BAF1C35-747F-4362-A35C-7A1893BE274D}" destId="{7CDA3A7B-C320-4B3D-8090-2DBAE0C7E938}" srcOrd="0" destOrd="0" presId="urn:microsoft.com/office/officeart/2009/3/layout/StepUpProcess"/>
    <dgm:cxn modelId="{429AE6F0-9D68-4831-A0D7-0E5E46EF68B7}" type="presParOf" srcId="{BACD6D96-9D5F-476C-ADC8-768D1FC3A35E}" destId="{9C34A8BF-7671-4E92-A8FF-A391DD4DC246}" srcOrd="0" destOrd="0" presId="urn:microsoft.com/office/officeart/2009/3/layout/StepUpProcess"/>
    <dgm:cxn modelId="{00A9DF25-B511-4FAA-9386-F37C61823D8F}" type="presParOf" srcId="{9C34A8BF-7671-4E92-A8FF-A391DD4DC246}" destId="{08A4C25D-E2B9-43C9-B7C9-2078B80F4794}" srcOrd="0" destOrd="0" presId="urn:microsoft.com/office/officeart/2009/3/layout/StepUpProcess"/>
    <dgm:cxn modelId="{B97CE790-F13D-49CF-B38C-C12F4500BC6A}" type="presParOf" srcId="{9C34A8BF-7671-4E92-A8FF-A391DD4DC246}" destId="{7CDA3A7B-C320-4B3D-8090-2DBAE0C7E938}" srcOrd="1" destOrd="0" presId="urn:microsoft.com/office/officeart/2009/3/layout/StepUpProcess"/>
    <dgm:cxn modelId="{E1AFF123-1965-45B2-846F-FDCFAB5BBF10}" type="presParOf" srcId="{9C34A8BF-7671-4E92-A8FF-A391DD4DC246}" destId="{515B9827-A0B0-4788-91E0-996F2DB4939C}" srcOrd="2" destOrd="0" presId="urn:microsoft.com/office/officeart/2009/3/layout/StepUpProcess"/>
    <dgm:cxn modelId="{4170F640-9E9A-49F6-BFFC-8647E6F41F39}" type="presParOf" srcId="{BACD6D96-9D5F-476C-ADC8-768D1FC3A35E}" destId="{7F6F2735-E347-442F-8630-407DADF75487}" srcOrd="1" destOrd="0" presId="urn:microsoft.com/office/officeart/2009/3/layout/StepUpProcess"/>
    <dgm:cxn modelId="{B8609953-0352-43EA-8F16-0A97206CD6CC}" type="presParOf" srcId="{7F6F2735-E347-442F-8630-407DADF75487}" destId="{664BC03B-4660-4FA8-8371-85072F1374E3}" srcOrd="0" destOrd="0" presId="urn:microsoft.com/office/officeart/2009/3/layout/StepUpProcess"/>
    <dgm:cxn modelId="{BE6736AA-5905-42C9-86FB-66D13895FD5D}" type="presParOf" srcId="{BACD6D96-9D5F-476C-ADC8-768D1FC3A35E}" destId="{A85281EC-DE6B-417D-8E9F-9260500E180F}" srcOrd="2" destOrd="0" presId="urn:microsoft.com/office/officeart/2009/3/layout/StepUpProcess"/>
    <dgm:cxn modelId="{E67244F2-6D2F-43BE-9E6F-2A020E630CAC}" type="presParOf" srcId="{A85281EC-DE6B-417D-8E9F-9260500E180F}" destId="{EFA15AC8-39E3-4526-9EB0-75F2433434FC}" srcOrd="0" destOrd="0" presId="urn:microsoft.com/office/officeart/2009/3/layout/StepUpProcess"/>
    <dgm:cxn modelId="{36B96AB8-4A26-427D-9B4A-1887AC48CD5D}" type="presParOf" srcId="{A85281EC-DE6B-417D-8E9F-9260500E180F}" destId="{B6A900EC-FE20-46E4-B3A4-1FD6A47D2173}" srcOrd="1" destOrd="0" presId="urn:microsoft.com/office/officeart/2009/3/layout/StepUpProcess"/>
    <dgm:cxn modelId="{E4C51A72-D3D9-4796-A17F-E702D5463411}" type="presParOf" srcId="{A85281EC-DE6B-417D-8E9F-9260500E180F}" destId="{1DEE113C-C24C-420C-B652-2B53BF445383}" srcOrd="2" destOrd="0" presId="urn:microsoft.com/office/officeart/2009/3/layout/StepUpProcess"/>
    <dgm:cxn modelId="{F4C5CFBD-8B74-4B71-84D1-523222BEB28F}" type="presParOf" srcId="{BACD6D96-9D5F-476C-ADC8-768D1FC3A35E}" destId="{E106896F-480F-48DB-9355-C1B0D2F48031}" srcOrd="3" destOrd="0" presId="urn:microsoft.com/office/officeart/2009/3/layout/StepUpProcess"/>
    <dgm:cxn modelId="{FC210DB5-23F2-42A9-857C-B6F240BB427E}" type="presParOf" srcId="{E106896F-480F-48DB-9355-C1B0D2F48031}" destId="{BC0E654F-05B1-4124-A499-F42ACE3361BE}" srcOrd="0" destOrd="0" presId="urn:microsoft.com/office/officeart/2009/3/layout/StepUpProcess"/>
    <dgm:cxn modelId="{D4490AF0-69D4-4A74-A493-23753E79BD88}" type="presParOf" srcId="{BACD6D96-9D5F-476C-ADC8-768D1FC3A35E}" destId="{6D8A6CC7-B97F-4278-B89F-E35CB27D81D9}" srcOrd="4" destOrd="0" presId="urn:microsoft.com/office/officeart/2009/3/layout/StepUpProcess"/>
    <dgm:cxn modelId="{51BA4152-A1BD-4082-A91F-8194BBC7BDAF}" type="presParOf" srcId="{6D8A6CC7-B97F-4278-B89F-E35CB27D81D9}" destId="{B4EBDAEE-74C2-4FE6-8834-A00E64280760}" srcOrd="0" destOrd="0" presId="urn:microsoft.com/office/officeart/2009/3/layout/StepUpProcess"/>
    <dgm:cxn modelId="{368D3C1D-524A-4838-881D-C886A5097FA4}" type="presParOf" srcId="{6D8A6CC7-B97F-4278-B89F-E35CB27D81D9}" destId="{4FCB713D-EA76-4DAE-B629-7316B89F0933}" srcOrd="1" destOrd="0" presId="urn:microsoft.com/office/officeart/2009/3/layout/StepUpProcess"/>
    <dgm:cxn modelId="{0D3D9081-C7E1-4859-A895-CA69D4A24893}" type="presParOf" srcId="{6D8A6CC7-B97F-4278-B89F-E35CB27D81D9}" destId="{BF96D3A8-34D3-4843-9089-8644918B27B9}" srcOrd="2" destOrd="0" presId="urn:microsoft.com/office/officeart/2009/3/layout/StepUpProcess"/>
    <dgm:cxn modelId="{96CA3992-6A8B-482C-AE4E-07A7C5C6AA0E}" type="presParOf" srcId="{BACD6D96-9D5F-476C-ADC8-768D1FC3A35E}" destId="{9D317884-F016-4D6E-9199-9C5BC58736C7}" srcOrd="5" destOrd="0" presId="urn:microsoft.com/office/officeart/2009/3/layout/StepUpProcess"/>
    <dgm:cxn modelId="{C71F3F34-CEDC-4977-A353-AA267F3A9AB5}" type="presParOf" srcId="{9D317884-F016-4D6E-9199-9C5BC58736C7}" destId="{9D12501F-0E2F-4EBE-9D59-FF3CDE09B4D5}" srcOrd="0" destOrd="0" presId="urn:microsoft.com/office/officeart/2009/3/layout/StepUpProcess"/>
    <dgm:cxn modelId="{C876C7DA-5E3C-49F4-987C-C9B8EBEC2FC1}" type="presParOf" srcId="{BACD6D96-9D5F-476C-ADC8-768D1FC3A35E}" destId="{EC8F46C8-BFD5-4086-80D1-1FD49BD11408}" srcOrd="6" destOrd="0" presId="urn:microsoft.com/office/officeart/2009/3/layout/StepUpProcess"/>
    <dgm:cxn modelId="{13F67E1F-3D17-4B17-95B5-C68A88E42EBB}" type="presParOf" srcId="{EC8F46C8-BFD5-4086-80D1-1FD49BD11408}" destId="{446AC7CD-A669-47F9-80B5-D24DA22C99FE}" srcOrd="0" destOrd="0" presId="urn:microsoft.com/office/officeart/2009/3/layout/StepUpProcess"/>
    <dgm:cxn modelId="{9F773DDE-BEAA-4FAC-AE8D-D68384B09E64}" type="presParOf" srcId="{EC8F46C8-BFD5-4086-80D1-1FD49BD11408}" destId="{57426578-BFBE-4C9F-8625-C358962E670F}" srcOrd="1" destOrd="0" presId="urn:microsoft.com/office/officeart/2009/3/layout/StepUpProcess"/>
    <dgm:cxn modelId="{5043FD17-A726-4179-823A-D6C9A554B01F}" type="presParOf" srcId="{EC8F46C8-BFD5-4086-80D1-1FD49BD11408}" destId="{6E8A5F4B-A47A-4464-8F48-0F5E4789A2FE}" srcOrd="2" destOrd="0" presId="urn:microsoft.com/office/officeart/2009/3/layout/StepUpProcess"/>
    <dgm:cxn modelId="{2BA28A22-0F94-46F7-AA41-EEC5CC5E115C}" type="presParOf" srcId="{BACD6D96-9D5F-476C-ADC8-768D1FC3A35E}" destId="{BD922793-67AA-4589-8ADB-D2B7D05102CC}" srcOrd="7" destOrd="0" presId="urn:microsoft.com/office/officeart/2009/3/layout/StepUpProcess"/>
    <dgm:cxn modelId="{208C5703-A0EB-4A6E-829E-6068DF82ABB0}" type="presParOf" srcId="{BD922793-67AA-4589-8ADB-D2B7D05102CC}" destId="{05392EA3-F9B3-4705-8A1A-59FD80337DFE}" srcOrd="0" destOrd="0" presId="urn:microsoft.com/office/officeart/2009/3/layout/StepUpProcess"/>
    <dgm:cxn modelId="{9F5A6EA5-936E-463C-BF39-206BF4C89303}" type="presParOf" srcId="{BACD6D96-9D5F-476C-ADC8-768D1FC3A35E}" destId="{BC94AEA3-AD74-42AA-9027-24CDCC2F4A45}" srcOrd="8" destOrd="0" presId="urn:microsoft.com/office/officeart/2009/3/layout/StepUpProcess"/>
    <dgm:cxn modelId="{BA3BF396-F09B-48D6-9202-77E39024A4E7}" type="presParOf" srcId="{BC94AEA3-AD74-42AA-9027-24CDCC2F4A45}" destId="{C7D11481-6FD3-4B43-85B4-0F421A76D7AD}" srcOrd="0" destOrd="0" presId="urn:microsoft.com/office/officeart/2009/3/layout/StepUpProcess"/>
    <dgm:cxn modelId="{106A89E2-8765-4C47-8C32-D73AA040E7F3}" type="presParOf" srcId="{BC94AEA3-AD74-42AA-9027-24CDCC2F4A45}" destId="{6A8422CC-8EE9-4B68-B744-1C6153521272}" srcOrd="1" destOrd="0" presId="urn:microsoft.com/office/officeart/2009/3/layout/StepUpProcess"/>
    <dgm:cxn modelId="{39B3F246-2B5A-4687-BD36-0F6AD24F982B}" type="presParOf" srcId="{BC94AEA3-AD74-42AA-9027-24CDCC2F4A45}" destId="{5E42B678-7DAA-449D-8F9C-11ACA3D76A57}" srcOrd="2" destOrd="0" presId="urn:microsoft.com/office/officeart/2009/3/layout/StepUpProcess"/>
    <dgm:cxn modelId="{2BF432B1-1CC7-4A02-8B77-5BC8618F2208}" type="presParOf" srcId="{BACD6D96-9D5F-476C-ADC8-768D1FC3A35E}" destId="{7AADCD8A-EDD5-4C87-9B56-2666F0B97776}" srcOrd="9" destOrd="0" presId="urn:microsoft.com/office/officeart/2009/3/layout/StepUpProcess"/>
    <dgm:cxn modelId="{A9075DBD-0C86-43EB-A84A-B6A817693D73}" type="presParOf" srcId="{7AADCD8A-EDD5-4C87-9B56-2666F0B97776}" destId="{5F039C82-F7B7-45EA-9244-5AD712B198C5}" srcOrd="0" destOrd="0" presId="urn:microsoft.com/office/officeart/2009/3/layout/StepUpProcess"/>
    <dgm:cxn modelId="{533C68D5-CC82-4EC3-855E-8FFB8C01E829}" type="presParOf" srcId="{BACD6D96-9D5F-476C-ADC8-768D1FC3A35E}" destId="{ED23D54A-6E7E-46DF-B13C-E2C33FAA14EC}" srcOrd="10" destOrd="0" presId="urn:microsoft.com/office/officeart/2009/3/layout/StepUpProcess"/>
    <dgm:cxn modelId="{ED19BD06-5F98-4D02-B34C-7E988A3B8E43}" type="presParOf" srcId="{ED23D54A-6E7E-46DF-B13C-E2C33FAA14EC}" destId="{B6F7B129-C6A2-4AFF-9520-B7133D639142}" srcOrd="0" destOrd="0" presId="urn:microsoft.com/office/officeart/2009/3/layout/StepUpProcess"/>
    <dgm:cxn modelId="{B449E393-9E64-4917-982B-9B431EFB0813}" type="presParOf" srcId="{ED23D54A-6E7E-46DF-B13C-E2C33FAA14EC}" destId="{0211F8A7-065A-4470-B879-304D21EAD22B}" srcOrd="1" destOrd="0" presId="urn:microsoft.com/office/officeart/2009/3/layout/StepUpProcess"/>
    <dgm:cxn modelId="{B3F343B4-509E-49C0-B1E4-15DF82F7BABC}" type="presParOf" srcId="{ED23D54A-6E7E-46DF-B13C-E2C33FAA14EC}" destId="{EFFCCCA5-DD28-4AED-9068-4A3E0FF9B692}" srcOrd="2" destOrd="0" presId="urn:microsoft.com/office/officeart/2009/3/layout/StepUpProcess"/>
    <dgm:cxn modelId="{371DD75C-2BF6-4927-B547-454839D8E685}" type="presParOf" srcId="{BACD6D96-9D5F-476C-ADC8-768D1FC3A35E}" destId="{C38A362B-0C65-4607-B9A2-8778636A21CB}" srcOrd="11" destOrd="0" presId="urn:microsoft.com/office/officeart/2009/3/layout/StepUpProcess"/>
    <dgm:cxn modelId="{6BEE9835-88F9-49FB-917F-2FCC2D860CFB}" type="presParOf" srcId="{C38A362B-0C65-4607-B9A2-8778636A21CB}" destId="{E1F92184-FC90-41CA-AEBA-8C9E0DF0BBA5}" srcOrd="0" destOrd="0" presId="urn:microsoft.com/office/officeart/2009/3/layout/StepUpProcess"/>
    <dgm:cxn modelId="{CA5512F1-6831-495F-BBF9-F7391086B12A}" type="presParOf" srcId="{BACD6D96-9D5F-476C-ADC8-768D1FC3A35E}" destId="{1FD1F662-0E1B-4309-A0F2-E1BC34B83AC6}" srcOrd="12" destOrd="0" presId="urn:microsoft.com/office/officeart/2009/3/layout/StepUpProcess"/>
    <dgm:cxn modelId="{50854057-310A-4F07-8C06-C27C9D126024}" type="presParOf" srcId="{1FD1F662-0E1B-4309-A0F2-E1BC34B83AC6}" destId="{2F14854B-584B-4E53-B2E3-93B9153CA031}" srcOrd="0" destOrd="0" presId="urn:microsoft.com/office/officeart/2009/3/layout/StepUpProcess"/>
    <dgm:cxn modelId="{9649387E-347F-42C9-8680-17232BCDB3D1}" type="presParOf" srcId="{1FD1F662-0E1B-4309-A0F2-E1BC34B83AC6}" destId="{4EE9344C-6A26-4EF6-9EC0-417BBD571B61}"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4EC464-A927-4890-A250-DBDD93BA1C01}" type="doc">
      <dgm:prSet loTypeId="urn:microsoft.com/office/officeart/2009/3/layout/IncreasingArrowsProcess" loCatId="process" qsTypeId="urn:microsoft.com/office/officeart/2005/8/quickstyle/simple1" qsCatId="simple" csTypeId="urn:microsoft.com/office/officeart/2005/8/colors/colorful1" csCatId="colorful" phldr="1"/>
      <dgm:spPr/>
      <dgm:t>
        <a:bodyPr/>
        <a:lstStyle/>
        <a:p>
          <a:endParaRPr lang="en-US"/>
        </a:p>
      </dgm:t>
    </dgm:pt>
    <dgm:pt modelId="{A0BD4297-0FC3-47BB-ABE2-962272ED36ED}">
      <dgm:prSet custT="1"/>
      <dgm:spPr/>
      <dgm:t>
        <a:bodyPr/>
        <a:lstStyle/>
        <a:p>
          <a:pPr rtl="0"/>
          <a:r>
            <a:rPr lang="en-IN" sz="2000" dirty="0" smtClean="0"/>
            <a:t>Benchmarks in academic and curricular matters</a:t>
          </a:r>
          <a:endParaRPr lang="en-IN" sz="2000" dirty="0"/>
        </a:p>
      </dgm:t>
    </dgm:pt>
    <dgm:pt modelId="{8E34774A-22EB-4E6C-AFB1-23C8E28FCE11}" type="parTrans" cxnId="{637DCAF4-AC45-4D48-BEBF-83EF9A0C72E6}">
      <dgm:prSet/>
      <dgm:spPr/>
      <dgm:t>
        <a:bodyPr/>
        <a:lstStyle/>
        <a:p>
          <a:endParaRPr lang="en-US"/>
        </a:p>
      </dgm:t>
    </dgm:pt>
    <dgm:pt modelId="{B793E51D-F75B-448A-A728-652EBFDE89C1}" type="sibTrans" cxnId="{637DCAF4-AC45-4D48-BEBF-83EF9A0C72E6}">
      <dgm:prSet/>
      <dgm:spPr/>
      <dgm:t>
        <a:bodyPr/>
        <a:lstStyle/>
        <a:p>
          <a:endParaRPr lang="en-US"/>
        </a:p>
      </dgm:t>
    </dgm:pt>
    <dgm:pt modelId="{F779B14A-EEA7-4FF5-8D77-7B2C190FAFE2}">
      <dgm:prSet custT="1"/>
      <dgm:spPr/>
      <dgm:t>
        <a:bodyPr/>
        <a:lstStyle/>
        <a:p>
          <a:pPr rtl="0"/>
          <a:r>
            <a:rPr lang="en-IN" sz="2000" dirty="0" smtClean="0"/>
            <a:t>Teaching, learning and assessment</a:t>
          </a:r>
          <a:endParaRPr lang="en-IN" sz="2000" dirty="0"/>
        </a:p>
      </dgm:t>
    </dgm:pt>
    <dgm:pt modelId="{8A997AD9-D53A-41F3-982A-F88B619FE70C}" type="parTrans" cxnId="{9D0E5F4C-EBFD-4287-9882-590B0ED77603}">
      <dgm:prSet/>
      <dgm:spPr/>
      <dgm:t>
        <a:bodyPr/>
        <a:lstStyle/>
        <a:p>
          <a:endParaRPr lang="en-US"/>
        </a:p>
      </dgm:t>
    </dgm:pt>
    <dgm:pt modelId="{EFFA4822-174D-4528-B70F-0529B111E7F8}" type="sibTrans" cxnId="{9D0E5F4C-EBFD-4287-9882-590B0ED77603}">
      <dgm:prSet/>
      <dgm:spPr/>
      <dgm:t>
        <a:bodyPr/>
        <a:lstStyle/>
        <a:p>
          <a:endParaRPr lang="en-US"/>
        </a:p>
      </dgm:t>
    </dgm:pt>
    <dgm:pt modelId="{C35C7DA7-B91E-4853-9D38-C27FDFBD7E17}">
      <dgm:prSet custT="1"/>
      <dgm:spPr/>
      <dgm:t>
        <a:bodyPr/>
        <a:lstStyle/>
        <a:p>
          <a:pPr rtl="0"/>
          <a:r>
            <a:rPr lang="en-IN" sz="2000" dirty="0" smtClean="0"/>
            <a:t>Governance reforms</a:t>
          </a:r>
          <a:endParaRPr lang="en-IN" sz="2000" dirty="0"/>
        </a:p>
      </dgm:t>
    </dgm:pt>
    <dgm:pt modelId="{8DC7186E-4DCC-4048-A0EA-04322F147DAE}" type="parTrans" cxnId="{C4A3911B-7978-4AED-AE49-E469F0EF818F}">
      <dgm:prSet/>
      <dgm:spPr/>
      <dgm:t>
        <a:bodyPr/>
        <a:lstStyle/>
        <a:p>
          <a:endParaRPr lang="en-US"/>
        </a:p>
      </dgm:t>
    </dgm:pt>
    <dgm:pt modelId="{674CCDD7-BEE5-4343-855B-579F1907888F}" type="sibTrans" cxnId="{C4A3911B-7978-4AED-AE49-E469F0EF818F}">
      <dgm:prSet/>
      <dgm:spPr/>
      <dgm:t>
        <a:bodyPr/>
        <a:lstStyle/>
        <a:p>
          <a:endParaRPr lang="en-US"/>
        </a:p>
      </dgm:t>
    </dgm:pt>
    <dgm:pt modelId="{67398DDE-E7F0-4627-8885-0543E3A16516}">
      <dgm:prSet custT="1"/>
      <dgm:spPr/>
      <dgm:t>
        <a:bodyPr/>
        <a:lstStyle/>
        <a:p>
          <a:pPr rtl="0"/>
          <a:r>
            <a:rPr lang="en-IN" sz="2000" dirty="0" smtClean="0"/>
            <a:t>Financial robustness</a:t>
          </a:r>
          <a:endParaRPr lang="en-IN" sz="2000" dirty="0"/>
        </a:p>
      </dgm:t>
    </dgm:pt>
    <dgm:pt modelId="{A301BBE0-73FD-4EA4-A703-264CB4CE6353}" type="parTrans" cxnId="{D95571F8-CDFC-4F79-AF97-BE9D8D0CDA6C}">
      <dgm:prSet/>
      <dgm:spPr/>
      <dgm:t>
        <a:bodyPr/>
        <a:lstStyle/>
        <a:p>
          <a:endParaRPr lang="en-US"/>
        </a:p>
      </dgm:t>
    </dgm:pt>
    <dgm:pt modelId="{2D952FB2-CC87-432F-B47F-BC3CBE1C3D42}" type="sibTrans" cxnId="{D95571F8-CDFC-4F79-AF97-BE9D8D0CDA6C}">
      <dgm:prSet/>
      <dgm:spPr/>
      <dgm:t>
        <a:bodyPr/>
        <a:lstStyle/>
        <a:p>
          <a:endParaRPr lang="en-US"/>
        </a:p>
      </dgm:t>
    </dgm:pt>
    <dgm:pt modelId="{2B362D06-4097-4916-8585-2C42CCDEC322}">
      <dgm:prSet custT="1"/>
      <dgm:spPr/>
      <dgm:t>
        <a:bodyPr/>
        <a:lstStyle/>
        <a:p>
          <a:pPr rtl="0"/>
          <a:r>
            <a:rPr lang="en-IN" sz="2000" dirty="0" smtClean="0"/>
            <a:t>Administrative efficiency</a:t>
          </a:r>
          <a:endParaRPr lang="en-IN" sz="2000" dirty="0"/>
        </a:p>
      </dgm:t>
    </dgm:pt>
    <dgm:pt modelId="{36665684-CEA9-4AB6-8720-2DB50B072E82}" type="parTrans" cxnId="{EF99599B-A371-4328-BBD1-72C1E8C2FE3A}">
      <dgm:prSet/>
      <dgm:spPr/>
      <dgm:t>
        <a:bodyPr/>
        <a:lstStyle/>
        <a:p>
          <a:endParaRPr lang="en-US"/>
        </a:p>
      </dgm:t>
    </dgm:pt>
    <dgm:pt modelId="{4EA7EEBD-AC1C-4808-9F22-40D891630103}" type="sibTrans" cxnId="{EF99599B-A371-4328-BBD1-72C1E8C2FE3A}">
      <dgm:prSet/>
      <dgm:spPr/>
      <dgm:t>
        <a:bodyPr/>
        <a:lstStyle/>
        <a:p>
          <a:endParaRPr lang="en-US"/>
        </a:p>
      </dgm:t>
    </dgm:pt>
    <dgm:pt modelId="{F786AB2C-51FB-4157-817A-FB3E76E36D04}" type="pres">
      <dgm:prSet presAssocID="{2D4EC464-A927-4890-A250-DBDD93BA1C01}" presName="Name0" presStyleCnt="0">
        <dgm:presLayoutVars>
          <dgm:chMax val="5"/>
          <dgm:chPref val="5"/>
          <dgm:dir/>
          <dgm:animLvl val="lvl"/>
        </dgm:presLayoutVars>
      </dgm:prSet>
      <dgm:spPr/>
      <dgm:t>
        <a:bodyPr/>
        <a:lstStyle/>
        <a:p>
          <a:endParaRPr lang="en-US"/>
        </a:p>
      </dgm:t>
    </dgm:pt>
    <dgm:pt modelId="{F6F4D62E-6937-4D78-8155-7FF8CE88B0F8}" type="pres">
      <dgm:prSet presAssocID="{A0BD4297-0FC3-47BB-ABE2-962272ED36ED}" presName="parentText1" presStyleLbl="node1" presStyleIdx="0" presStyleCnt="5" custScaleY="112534">
        <dgm:presLayoutVars>
          <dgm:chMax/>
          <dgm:chPref val="3"/>
          <dgm:bulletEnabled val="1"/>
        </dgm:presLayoutVars>
      </dgm:prSet>
      <dgm:spPr/>
      <dgm:t>
        <a:bodyPr/>
        <a:lstStyle/>
        <a:p>
          <a:endParaRPr lang="en-US"/>
        </a:p>
      </dgm:t>
    </dgm:pt>
    <dgm:pt modelId="{0FC7CF7D-3D94-4A7D-B028-1AC900DD73B6}" type="pres">
      <dgm:prSet presAssocID="{F779B14A-EEA7-4FF5-8D77-7B2C190FAFE2}" presName="parentText2" presStyleLbl="node1" presStyleIdx="1" presStyleCnt="5" custScaleX="115116" custScaleY="112534">
        <dgm:presLayoutVars>
          <dgm:chMax/>
          <dgm:chPref val="3"/>
          <dgm:bulletEnabled val="1"/>
        </dgm:presLayoutVars>
      </dgm:prSet>
      <dgm:spPr/>
      <dgm:t>
        <a:bodyPr/>
        <a:lstStyle/>
        <a:p>
          <a:endParaRPr lang="en-US"/>
        </a:p>
      </dgm:t>
    </dgm:pt>
    <dgm:pt modelId="{D17A4039-8F42-4889-BED4-9A1727B82302}" type="pres">
      <dgm:prSet presAssocID="{C35C7DA7-B91E-4853-9D38-C27FDFBD7E17}" presName="parentText3" presStyleLbl="node1" presStyleIdx="2" presStyleCnt="5" custScaleX="115116" custScaleY="112534">
        <dgm:presLayoutVars>
          <dgm:chMax/>
          <dgm:chPref val="3"/>
          <dgm:bulletEnabled val="1"/>
        </dgm:presLayoutVars>
      </dgm:prSet>
      <dgm:spPr/>
      <dgm:t>
        <a:bodyPr/>
        <a:lstStyle/>
        <a:p>
          <a:endParaRPr lang="en-US"/>
        </a:p>
      </dgm:t>
    </dgm:pt>
    <dgm:pt modelId="{7B6B9B7C-F09E-4F39-909E-D6B10ECB9F41}" type="pres">
      <dgm:prSet presAssocID="{67398DDE-E7F0-4627-8885-0543E3A16516}" presName="parentText4" presStyleLbl="node1" presStyleIdx="3" presStyleCnt="5" custScaleX="115116" custScaleY="112534">
        <dgm:presLayoutVars>
          <dgm:chMax/>
          <dgm:chPref val="3"/>
          <dgm:bulletEnabled val="1"/>
        </dgm:presLayoutVars>
      </dgm:prSet>
      <dgm:spPr/>
      <dgm:t>
        <a:bodyPr/>
        <a:lstStyle/>
        <a:p>
          <a:endParaRPr lang="en-US"/>
        </a:p>
      </dgm:t>
    </dgm:pt>
    <dgm:pt modelId="{53CD3A4C-B64B-4609-BE44-1B31EB51AC4F}" type="pres">
      <dgm:prSet presAssocID="{2B362D06-4097-4916-8585-2C42CCDEC322}" presName="parentText5" presStyleLbl="node1" presStyleIdx="4" presStyleCnt="5" custScaleX="115116" custScaleY="112534">
        <dgm:presLayoutVars>
          <dgm:chMax/>
          <dgm:chPref val="3"/>
          <dgm:bulletEnabled val="1"/>
        </dgm:presLayoutVars>
      </dgm:prSet>
      <dgm:spPr/>
      <dgm:t>
        <a:bodyPr/>
        <a:lstStyle/>
        <a:p>
          <a:endParaRPr lang="en-US"/>
        </a:p>
      </dgm:t>
    </dgm:pt>
  </dgm:ptLst>
  <dgm:cxnLst>
    <dgm:cxn modelId="{D95571F8-CDFC-4F79-AF97-BE9D8D0CDA6C}" srcId="{2D4EC464-A927-4890-A250-DBDD93BA1C01}" destId="{67398DDE-E7F0-4627-8885-0543E3A16516}" srcOrd="3" destOrd="0" parTransId="{A301BBE0-73FD-4EA4-A703-264CB4CE6353}" sibTransId="{2D952FB2-CC87-432F-B47F-BC3CBE1C3D42}"/>
    <dgm:cxn modelId="{CC241EB4-3498-496F-B633-22C583C1D313}" type="presOf" srcId="{F779B14A-EEA7-4FF5-8D77-7B2C190FAFE2}" destId="{0FC7CF7D-3D94-4A7D-B028-1AC900DD73B6}" srcOrd="0" destOrd="0" presId="urn:microsoft.com/office/officeart/2009/3/layout/IncreasingArrowsProcess"/>
    <dgm:cxn modelId="{EF99599B-A371-4328-BBD1-72C1E8C2FE3A}" srcId="{2D4EC464-A927-4890-A250-DBDD93BA1C01}" destId="{2B362D06-4097-4916-8585-2C42CCDEC322}" srcOrd="4" destOrd="0" parTransId="{36665684-CEA9-4AB6-8720-2DB50B072E82}" sibTransId="{4EA7EEBD-AC1C-4808-9F22-40D891630103}"/>
    <dgm:cxn modelId="{86A15C1B-9173-416E-B965-E81A5B3E947C}" type="presOf" srcId="{C35C7DA7-B91E-4853-9D38-C27FDFBD7E17}" destId="{D17A4039-8F42-4889-BED4-9A1727B82302}" srcOrd="0" destOrd="0" presId="urn:microsoft.com/office/officeart/2009/3/layout/IncreasingArrowsProcess"/>
    <dgm:cxn modelId="{9D0E5F4C-EBFD-4287-9882-590B0ED77603}" srcId="{2D4EC464-A927-4890-A250-DBDD93BA1C01}" destId="{F779B14A-EEA7-4FF5-8D77-7B2C190FAFE2}" srcOrd="1" destOrd="0" parTransId="{8A997AD9-D53A-41F3-982A-F88B619FE70C}" sibTransId="{EFFA4822-174D-4528-B70F-0529B111E7F8}"/>
    <dgm:cxn modelId="{637DCAF4-AC45-4D48-BEBF-83EF9A0C72E6}" srcId="{2D4EC464-A927-4890-A250-DBDD93BA1C01}" destId="{A0BD4297-0FC3-47BB-ABE2-962272ED36ED}" srcOrd="0" destOrd="0" parTransId="{8E34774A-22EB-4E6C-AFB1-23C8E28FCE11}" sibTransId="{B793E51D-F75B-448A-A728-652EBFDE89C1}"/>
    <dgm:cxn modelId="{C4A3911B-7978-4AED-AE49-E469F0EF818F}" srcId="{2D4EC464-A927-4890-A250-DBDD93BA1C01}" destId="{C35C7DA7-B91E-4853-9D38-C27FDFBD7E17}" srcOrd="2" destOrd="0" parTransId="{8DC7186E-4DCC-4048-A0EA-04322F147DAE}" sibTransId="{674CCDD7-BEE5-4343-855B-579F1907888F}"/>
    <dgm:cxn modelId="{1B4F6630-96F3-494F-B426-CAAE3C4DF0FC}" type="presOf" srcId="{A0BD4297-0FC3-47BB-ABE2-962272ED36ED}" destId="{F6F4D62E-6937-4D78-8155-7FF8CE88B0F8}" srcOrd="0" destOrd="0" presId="urn:microsoft.com/office/officeart/2009/3/layout/IncreasingArrowsProcess"/>
    <dgm:cxn modelId="{C3821DB7-64E1-4654-8F66-8B04A1E0BD92}" type="presOf" srcId="{2B362D06-4097-4916-8585-2C42CCDEC322}" destId="{53CD3A4C-B64B-4609-BE44-1B31EB51AC4F}" srcOrd="0" destOrd="0" presId="urn:microsoft.com/office/officeart/2009/3/layout/IncreasingArrowsProcess"/>
    <dgm:cxn modelId="{CBAC30D4-05F9-4663-8CB7-9A44673F014E}" type="presOf" srcId="{2D4EC464-A927-4890-A250-DBDD93BA1C01}" destId="{F786AB2C-51FB-4157-817A-FB3E76E36D04}" srcOrd="0" destOrd="0" presId="urn:microsoft.com/office/officeart/2009/3/layout/IncreasingArrowsProcess"/>
    <dgm:cxn modelId="{E76B5C61-35B6-4EFC-87A8-33141E0B285E}" type="presOf" srcId="{67398DDE-E7F0-4627-8885-0543E3A16516}" destId="{7B6B9B7C-F09E-4F39-909E-D6B10ECB9F41}" srcOrd="0" destOrd="0" presId="urn:microsoft.com/office/officeart/2009/3/layout/IncreasingArrowsProcess"/>
    <dgm:cxn modelId="{C89D6C69-38EF-4618-BC7B-D17B832C9F8D}" type="presParOf" srcId="{F786AB2C-51FB-4157-817A-FB3E76E36D04}" destId="{F6F4D62E-6937-4D78-8155-7FF8CE88B0F8}" srcOrd="0" destOrd="0" presId="urn:microsoft.com/office/officeart/2009/3/layout/IncreasingArrowsProcess"/>
    <dgm:cxn modelId="{19B7AEB5-AC4A-4B81-A3F7-72853D15AA22}" type="presParOf" srcId="{F786AB2C-51FB-4157-817A-FB3E76E36D04}" destId="{0FC7CF7D-3D94-4A7D-B028-1AC900DD73B6}" srcOrd="1" destOrd="0" presId="urn:microsoft.com/office/officeart/2009/3/layout/IncreasingArrowsProcess"/>
    <dgm:cxn modelId="{252285CA-64B4-4421-97A6-DE1B4E5DCFDD}" type="presParOf" srcId="{F786AB2C-51FB-4157-817A-FB3E76E36D04}" destId="{D17A4039-8F42-4889-BED4-9A1727B82302}" srcOrd="2" destOrd="0" presId="urn:microsoft.com/office/officeart/2009/3/layout/IncreasingArrowsProcess"/>
    <dgm:cxn modelId="{B6A03A43-8EFA-4183-A556-12B7E7C99B50}" type="presParOf" srcId="{F786AB2C-51FB-4157-817A-FB3E76E36D04}" destId="{7B6B9B7C-F09E-4F39-909E-D6B10ECB9F41}" srcOrd="3" destOrd="0" presId="urn:microsoft.com/office/officeart/2009/3/layout/IncreasingArrowsProcess"/>
    <dgm:cxn modelId="{B6A173E3-6695-4E52-853D-E16D96BF7B2A}" type="presParOf" srcId="{F786AB2C-51FB-4157-817A-FB3E76E36D04}" destId="{53CD3A4C-B64B-4609-BE44-1B31EB51AC4F}" srcOrd="4"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3F27B7-BEF9-49D1-BE27-8194F09800ED}" type="doc">
      <dgm:prSet loTypeId="urn:microsoft.com/office/officeart/2005/8/layout/vList2" loCatId="list" qsTypeId="urn:microsoft.com/office/officeart/2005/8/quickstyle/3d3" qsCatId="3D" csTypeId="urn:microsoft.com/office/officeart/2005/8/colors/colorful3" csCatId="colorful"/>
      <dgm:spPr/>
      <dgm:t>
        <a:bodyPr/>
        <a:lstStyle/>
        <a:p>
          <a:endParaRPr lang="en-US"/>
        </a:p>
      </dgm:t>
    </dgm:pt>
    <dgm:pt modelId="{4092249B-1146-4F0A-A01A-F2B7F32B2435}">
      <dgm:prSet/>
      <dgm:spPr/>
      <dgm:t>
        <a:bodyPr/>
        <a:lstStyle/>
        <a:p>
          <a:pPr rtl="0"/>
          <a:r>
            <a:rPr lang="en-IN" smtClean="0"/>
            <a:t>Degree Programs shall be holistic, multidisciplinary and of high quality</a:t>
          </a:r>
          <a:endParaRPr lang="en-IN"/>
        </a:p>
      </dgm:t>
    </dgm:pt>
    <dgm:pt modelId="{D77FD8BF-819F-4B82-AB8A-CCD7BF8985FC}" type="parTrans" cxnId="{6F301956-5823-40AE-AE45-028A2F7A5004}">
      <dgm:prSet/>
      <dgm:spPr/>
      <dgm:t>
        <a:bodyPr/>
        <a:lstStyle/>
        <a:p>
          <a:endParaRPr lang="en-US"/>
        </a:p>
      </dgm:t>
    </dgm:pt>
    <dgm:pt modelId="{0C14515C-9D9D-432F-ACA4-3DF01F9F7B84}" type="sibTrans" cxnId="{6F301956-5823-40AE-AE45-028A2F7A5004}">
      <dgm:prSet/>
      <dgm:spPr/>
      <dgm:t>
        <a:bodyPr/>
        <a:lstStyle/>
        <a:p>
          <a:endParaRPr lang="en-US"/>
        </a:p>
      </dgm:t>
    </dgm:pt>
    <dgm:pt modelId="{7FA3200C-6157-4EAA-9CDC-66C7FD5DB5F8}">
      <dgm:prSet/>
      <dgm:spPr/>
      <dgm:t>
        <a:bodyPr/>
        <a:lstStyle/>
        <a:p>
          <a:pPr rtl="0"/>
          <a:r>
            <a:rPr lang="en-IN" smtClean="0"/>
            <a:t>Flexibility in curriculum and novel engaging curriculum options</a:t>
          </a:r>
          <a:endParaRPr lang="en-IN"/>
        </a:p>
      </dgm:t>
    </dgm:pt>
    <dgm:pt modelId="{C47B3DEA-9A8E-4EC8-85BE-B2113F60763C}" type="parTrans" cxnId="{F07B1238-6E0B-4211-9200-30A8D9101786}">
      <dgm:prSet/>
      <dgm:spPr/>
      <dgm:t>
        <a:bodyPr/>
        <a:lstStyle/>
        <a:p>
          <a:endParaRPr lang="en-US"/>
        </a:p>
      </dgm:t>
    </dgm:pt>
    <dgm:pt modelId="{DF6972A0-A659-4FF7-9BE6-F4361599CE74}" type="sibTrans" cxnId="{F07B1238-6E0B-4211-9200-30A8D9101786}">
      <dgm:prSet/>
      <dgm:spPr/>
      <dgm:t>
        <a:bodyPr/>
        <a:lstStyle/>
        <a:p>
          <a:endParaRPr lang="en-US"/>
        </a:p>
      </dgm:t>
    </dgm:pt>
    <dgm:pt modelId="{3BE0BB12-0A1B-4F14-B138-BA2FFBE9F640}">
      <dgm:prSet/>
      <dgm:spPr/>
      <dgm:t>
        <a:bodyPr/>
        <a:lstStyle/>
        <a:p>
          <a:pPr rtl="0"/>
          <a:r>
            <a:rPr lang="en-US" smtClean="0"/>
            <a:t>Rigorous specialization a subject/subjects</a:t>
          </a:r>
          <a:endParaRPr lang="en-IN"/>
        </a:p>
      </dgm:t>
    </dgm:pt>
    <dgm:pt modelId="{43A490E0-F83D-4EDF-9F71-D114DB62FBD2}" type="parTrans" cxnId="{CEC0C5DF-0561-4924-ACFE-E3699362B1BA}">
      <dgm:prSet/>
      <dgm:spPr/>
      <dgm:t>
        <a:bodyPr/>
        <a:lstStyle/>
        <a:p>
          <a:endParaRPr lang="en-US"/>
        </a:p>
      </dgm:t>
    </dgm:pt>
    <dgm:pt modelId="{95AEF3D1-DD12-4E9D-85A9-E2E58BEE09A9}" type="sibTrans" cxnId="{CEC0C5DF-0561-4924-ACFE-E3699362B1BA}">
      <dgm:prSet/>
      <dgm:spPr/>
      <dgm:t>
        <a:bodyPr/>
        <a:lstStyle/>
        <a:p>
          <a:endParaRPr lang="en-US"/>
        </a:p>
      </dgm:t>
    </dgm:pt>
    <dgm:pt modelId="{9C70D5DD-55EF-4974-9707-C6191B20B319}">
      <dgm:prSet/>
      <dgm:spPr/>
      <dgm:t>
        <a:bodyPr/>
        <a:lstStyle/>
        <a:p>
          <a:pPr rtl="0"/>
          <a:r>
            <a:rPr lang="en-US" smtClean="0"/>
            <a:t>Pedagogy with increased emphasis on</a:t>
          </a:r>
          <a:endParaRPr lang="en-IN"/>
        </a:p>
      </dgm:t>
    </dgm:pt>
    <dgm:pt modelId="{612A785F-9D24-4128-9B62-CE78E374059C}" type="parTrans" cxnId="{3299FA60-A1D4-4DCE-96E6-85A5E71029BB}">
      <dgm:prSet/>
      <dgm:spPr/>
      <dgm:t>
        <a:bodyPr/>
        <a:lstStyle/>
        <a:p>
          <a:endParaRPr lang="en-US"/>
        </a:p>
      </dgm:t>
    </dgm:pt>
    <dgm:pt modelId="{1C4AD543-563F-4200-A299-549E50E718B1}" type="sibTrans" cxnId="{3299FA60-A1D4-4DCE-96E6-85A5E71029BB}">
      <dgm:prSet/>
      <dgm:spPr/>
      <dgm:t>
        <a:bodyPr/>
        <a:lstStyle/>
        <a:p>
          <a:endParaRPr lang="en-US"/>
        </a:p>
      </dgm:t>
    </dgm:pt>
    <dgm:pt modelId="{E94B3B8A-3C23-4E6D-9961-C24DB4322462}">
      <dgm:prSet/>
      <dgm:spPr/>
      <dgm:t>
        <a:bodyPr/>
        <a:lstStyle/>
        <a:p>
          <a:pPr rtl="0"/>
          <a:r>
            <a:rPr lang="en-US" smtClean="0"/>
            <a:t>Communication</a:t>
          </a:r>
          <a:endParaRPr lang="en-IN"/>
        </a:p>
      </dgm:t>
    </dgm:pt>
    <dgm:pt modelId="{CBCE79E7-CBFA-4515-9064-FF618DB20AD6}" type="parTrans" cxnId="{9606778B-AAC4-4895-B979-220047BC96AC}">
      <dgm:prSet/>
      <dgm:spPr/>
      <dgm:t>
        <a:bodyPr/>
        <a:lstStyle/>
        <a:p>
          <a:endParaRPr lang="en-US"/>
        </a:p>
      </dgm:t>
    </dgm:pt>
    <dgm:pt modelId="{B1A0B438-BB37-47E7-834A-ABB9F96BC2B5}" type="sibTrans" cxnId="{9606778B-AAC4-4895-B979-220047BC96AC}">
      <dgm:prSet/>
      <dgm:spPr/>
      <dgm:t>
        <a:bodyPr/>
        <a:lstStyle/>
        <a:p>
          <a:endParaRPr lang="en-US"/>
        </a:p>
      </dgm:t>
    </dgm:pt>
    <dgm:pt modelId="{96F391D6-3B9D-4768-B797-273D74DCE5F6}">
      <dgm:prSet/>
      <dgm:spPr/>
      <dgm:t>
        <a:bodyPr/>
        <a:lstStyle/>
        <a:p>
          <a:pPr rtl="0"/>
          <a:r>
            <a:rPr lang="en-US" smtClean="0"/>
            <a:t>Discussion</a:t>
          </a:r>
          <a:endParaRPr lang="en-IN"/>
        </a:p>
      </dgm:t>
    </dgm:pt>
    <dgm:pt modelId="{553367C3-7950-4CFA-BEF5-5B71FAFCB82A}" type="parTrans" cxnId="{7F326CCD-6566-4937-805E-94D004AEA472}">
      <dgm:prSet/>
      <dgm:spPr/>
      <dgm:t>
        <a:bodyPr/>
        <a:lstStyle/>
        <a:p>
          <a:endParaRPr lang="en-US"/>
        </a:p>
      </dgm:t>
    </dgm:pt>
    <dgm:pt modelId="{3755BA1F-007B-4A5C-831D-CC13030BB71D}" type="sibTrans" cxnId="{7F326CCD-6566-4937-805E-94D004AEA472}">
      <dgm:prSet/>
      <dgm:spPr/>
      <dgm:t>
        <a:bodyPr/>
        <a:lstStyle/>
        <a:p>
          <a:endParaRPr lang="en-US"/>
        </a:p>
      </dgm:t>
    </dgm:pt>
    <dgm:pt modelId="{68C9A2E9-B7CE-4698-A982-CB8E843CCB7F}">
      <dgm:prSet/>
      <dgm:spPr/>
      <dgm:t>
        <a:bodyPr/>
        <a:lstStyle/>
        <a:p>
          <a:pPr rtl="0"/>
          <a:r>
            <a:rPr lang="en-US" smtClean="0"/>
            <a:t>Debate</a:t>
          </a:r>
          <a:endParaRPr lang="en-IN"/>
        </a:p>
      </dgm:t>
    </dgm:pt>
    <dgm:pt modelId="{8FFAE643-DC5B-4B79-A418-B5EC9CDCC35D}" type="parTrans" cxnId="{094A4FB4-AAF7-440F-ACD0-56B1EE3507D9}">
      <dgm:prSet/>
      <dgm:spPr/>
      <dgm:t>
        <a:bodyPr/>
        <a:lstStyle/>
        <a:p>
          <a:endParaRPr lang="en-US"/>
        </a:p>
      </dgm:t>
    </dgm:pt>
    <dgm:pt modelId="{16DDF3DC-4DAD-45CD-BF87-7788CA53AD39}" type="sibTrans" cxnId="{094A4FB4-AAF7-440F-ACD0-56B1EE3507D9}">
      <dgm:prSet/>
      <dgm:spPr/>
      <dgm:t>
        <a:bodyPr/>
        <a:lstStyle/>
        <a:p>
          <a:endParaRPr lang="en-US"/>
        </a:p>
      </dgm:t>
    </dgm:pt>
    <dgm:pt modelId="{B88DC246-4D1C-4E52-835F-53E024051B40}">
      <dgm:prSet/>
      <dgm:spPr/>
      <dgm:t>
        <a:bodyPr/>
        <a:lstStyle/>
        <a:p>
          <a:pPr rtl="0"/>
          <a:r>
            <a:rPr lang="en-US" smtClean="0"/>
            <a:t>Research</a:t>
          </a:r>
          <a:endParaRPr lang="en-IN"/>
        </a:p>
      </dgm:t>
    </dgm:pt>
    <dgm:pt modelId="{EE544C4C-E2D9-4581-B0CF-4E28228E15CF}" type="parTrans" cxnId="{BE7AB00E-E61C-417A-92D4-487B2E293869}">
      <dgm:prSet/>
      <dgm:spPr/>
      <dgm:t>
        <a:bodyPr/>
        <a:lstStyle/>
        <a:p>
          <a:endParaRPr lang="en-US"/>
        </a:p>
      </dgm:t>
    </dgm:pt>
    <dgm:pt modelId="{7BEBB1F9-7A02-4D9F-8373-D5E680F8EFBF}" type="sibTrans" cxnId="{BE7AB00E-E61C-417A-92D4-487B2E293869}">
      <dgm:prSet/>
      <dgm:spPr/>
      <dgm:t>
        <a:bodyPr/>
        <a:lstStyle/>
        <a:p>
          <a:endParaRPr lang="en-US"/>
        </a:p>
      </dgm:t>
    </dgm:pt>
    <dgm:pt modelId="{13D8542B-081A-447F-8509-C37B9EABEC12}">
      <dgm:prSet/>
      <dgm:spPr/>
      <dgm:t>
        <a:bodyPr/>
        <a:lstStyle/>
        <a:p>
          <a:pPr rtl="0"/>
          <a:r>
            <a:rPr lang="en-US" smtClean="0"/>
            <a:t>Multidisciplinary/inter-disciplinary thinking</a:t>
          </a:r>
          <a:endParaRPr lang="en-IN"/>
        </a:p>
      </dgm:t>
    </dgm:pt>
    <dgm:pt modelId="{B72C77D2-3AC5-4A26-A436-9E06486A5BDC}" type="parTrans" cxnId="{03F33F91-FF19-41E3-92C9-302EFF36A9B1}">
      <dgm:prSet/>
      <dgm:spPr/>
      <dgm:t>
        <a:bodyPr/>
        <a:lstStyle/>
        <a:p>
          <a:endParaRPr lang="en-US"/>
        </a:p>
      </dgm:t>
    </dgm:pt>
    <dgm:pt modelId="{8A69C4C3-3D5F-496A-876A-9278C81C4E22}" type="sibTrans" cxnId="{03F33F91-FF19-41E3-92C9-302EFF36A9B1}">
      <dgm:prSet/>
      <dgm:spPr/>
      <dgm:t>
        <a:bodyPr/>
        <a:lstStyle/>
        <a:p>
          <a:endParaRPr lang="en-US"/>
        </a:p>
      </dgm:t>
    </dgm:pt>
    <dgm:pt modelId="{689FC4A9-55B9-4337-8762-C5AC0BAF196F}" type="pres">
      <dgm:prSet presAssocID="{4A3F27B7-BEF9-49D1-BE27-8194F09800ED}" presName="linear" presStyleCnt="0">
        <dgm:presLayoutVars>
          <dgm:animLvl val="lvl"/>
          <dgm:resizeHandles val="exact"/>
        </dgm:presLayoutVars>
      </dgm:prSet>
      <dgm:spPr/>
      <dgm:t>
        <a:bodyPr/>
        <a:lstStyle/>
        <a:p>
          <a:endParaRPr lang="en-US"/>
        </a:p>
      </dgm:t>
    </dgm:pt>
    <dgm:pt modelId="{37D47833-B8AE-4C48-9FF6-E6C618459914}" type="pres">
      <dgm:prSet presAssocID="{4092249B-1146-4F0A-A01A-F2B7F32B2435}" presName="parentText" presStyleLbl="node1" presStyleIdx="0" presStyleCnt="4">
        <dgm:presLayoutVars>
          <dgm:chMax val="0"/>
          <dgm:bulletEnabled val="1"/>
        </dgm:presLayoutVars>
      </dgm:prSet>
      <dgm:spPr/>
      <dgm:t>
        <a:bodyPr/>
        <a:lstStyle/>
        <a:p>
          <a:endParaRPr lang="en-US"/>
        </a:p>
      </dgm:t>
    </dgm:pt>
    <dgm:pt modelId="{E8FEA2A7-83CB-4FC5-9B5F-5C357D812685}" type="pres">
      <dgm:prSet presAssocID="{0C14515C-9D9D-432F-ACA4-3DF01F9F7B84}" presName="spacer" presStyleCnt="0"/>
      <dgm:spPr/>
    </dgm:pt>
    <dgm:pt modelId="{92F00B3B-FD89-494B-81B0-F11A90EA93B9}" type="pres">
      <dgm:prSet presAssocID="{7FA3200C-6157-4EAA-9CDC-66C7FD5DB5F8}" presName="parentText" presStyleLbl="node1" presStyleIdx="1" presStyleCnt="4">
        <dgm:presLayoutVars>
          <dgm:chMax val="0"/>
          <dgm:bulletEnabled val="1"/>
        </dgm:presLayoutVars>
      </dgm:prSet>
      <dgm:spPr/>
      <dgm:t>
        <a:bodyPr/>
        <a:lstStyle/>
        <a:p>
          <a:endParaRPr lang="en-US"/>
        </a:p>
      </dgm:t>
    </dgm:pt>
    <dgm:pt modelId="{42E7EFDA-999B-4864-B581-CF39CEEEA17E}" type="pres">
      <dgm:prSet presAssocID="{DF6972A0-A659-4FF7-9BE6-F4361599CE74}" presName="spacer" presStyleCnt="0"/>
      <dgm:spPr/>
    </dgm:pt>
    <dgm:pt modelId="{0417D4F0-1077-4E83-B321-CD66E889C447}" type="pres">
      <dgm:prSet presAssocID="{3BE0BB12-0A1B-4F14-B138-BA2FFBE9F640}" presName="parentText" presStyleLbl="node1" presStyleIdx="2" presStyleCnt="4">
        <dgm:presLayoutVars>
          <dgm:chMax val="0"/>
          <dgm:bulletEnabled val="1"/>
        </dgm:presLayoutVars>
      </dgm:prSet>
      <dgm:spPr/>
      <dgm:t>
        <a:bodyPr/>
        <a:lstStyle/>
        <a:p>
          <a:endParaRPr lang="en-US"/>
        </a:p>
      </dgm:t>
    </dgm:pt>
    <dgm:pt modelId="{6ED9E58F-CB33-42FE-9B0E-8226BE6B7DAE}" type="pres">
      <dgm:prSet presAssocID="{95AEF3D1-DD12-4E9D-85A9-E2E58BEE09A9}" presName="spacer" presStyleCnt="0"/>
      <dgm:spPr/>
    </dgm:pt>
    <dgm:pt modelId="{3ADBD636-A540-4FB0-9D3D-71DE2F3A1A6D}" type="pres">
      <dgm:prSet presAssocID="{9C70D5DD-55EF-4974-9707-C6191B20B319}" presName="parentText" presStyleLbl="node1" presStyleIdx="3" presStyleCnt="4">
        <dgm:presLayoutVars>
          <dgm:chMax val="0"/>
          <dgm:bulletEnabled val="1"/>
        </dgm:presLayoutVars>
      </dgm:prSet>
      <dgm:spPr/>
      <dgm:t>
        <a:bodyPr/>
        <a:lstStyle/>
        <a:p>
          <a:endParaRPr lang="en-US"/>
        </a:p>
      </dgm:t>
    </dgm:pt>
    <dgm:pt modelId="{3C8ECE82-D327-460D-9B6B-08CD56C33A03}" type="pres">
      <dgm:prSet presAssocID="{9C70D5DD-55EF-4974-9707-C6191B20B319}" presName="childText" presStyleLbl="revTx" presStyleIdx="0" presStyleCnt="1">
        <dgm:presLayoutVars>
          <dgm:bulletEnabled val="1"/>
        </dgm:presLayoutVars>
      </dgm:prSet>
      <dgm:spPr/>
      <dgm:t>
        <a:bodyPr/>
        <a:lstStyle/>
        <a:p>
          <a:endParaRPr lang="en-US"/>
        </a:p>
      </dgm:t>
    </dgm:pt>
  </dgm:ptLst>
  <dgm:cxnLst>
    <dgm:cxn modelId="{7F326CCD-6566-4937-805E-94D004AEA472}" srcId="{9C70D5DD-55EF-4974-9707-C6191B20B319}" destId="{96F391D6-3B9D-4768-B797-273D74DCE5F6}" srcOrd="1" destOrd="0" parTransId="{553367C3-7950-4CFA-BEF5-5B71FAFCB82A}" sibTransId="{3755BA1F-007B-4A5C-831D-CC13030BB71D}"/>
    <dgm:cxn modelId="{D574B297-45AE-4873-AADD-022356CD00EA}" type="presOf" srcId="{E94B3B8A-3C23-4E6D-9961-C24DB4322462}" destId="{3C8ECE82-D327-460D-9B6B-08CD56C33A03}" srcOrd="0" destOrd="0" presId="urn:microsoft.com/office/officeart/2005/8/layout/vList2"/>
    <dgm:cxn modelId="{03F33F91-FF19-41E3-92C9-302EFF36A9B1}" srcId="{9C70D5DD-55EF-4974-9707-C6191B20B319}" destId="{13D8542B-081A-447F-8509-C37B9EABEC12}" srcOrd="4" destOrd="0" parTransId="{B72C77D2-3AC5-4A26-A436-9E06486A5BDC}" sibTransId="{8A69C4C3-3D5F-496A-876A-9278C81C4E22}"/>
    <dgm:cxn modelId="{094A4FB4-AAF7-440F-ACD0-56B1EE3507D9}" srcId="{9C70D5DD-55EF-4974-9707-C6191B20B319}" destId="{68C9A2E9-B7CE-4698-A982-CB8E843CCB7F}" srcOrd="2" destOrd="0" parTransId="{8FFAE643-DC5B-4B79-A418-B5EC9CDCC35D}" sibTransId="{16DDF3DC-4DAD-45CD-BF87-7788CA53AD39}"/>
    <dgm:cxn modelId="{9606778B-AAC4-4895-B979-220047BC96AC}" srcId="{9C70D5DD-55EF-4974-9707-C6191B20B319}" destId="{E94B3B8A-3C23-4E6D-9961-C24DB4322462}" srcOrd="0" destOrd="0" parTransId="{CBCE79E7-CBFA-4515-9064-FF618DB20AD6}" sibTransId="{B1A0B438-BB37-47E7-834A-ABB9F96BC2B5}"/>
    <dgm:cxn modelId="{2F8AECD7-45A3-4160-BA69-9A46FA29A492}" type="presOf" srcId="{9C70D5DD-55EF-4974-9707-C6191B20B319}" destId="{3ADBD636-A540-4FB0-9D3D-71DE2F3A1A6D}" srcOrd="0" destOrd="0" presId="urn:microsoft.com/office/officeart/2005/8/layout/vList2"/>
    <dgm:cxn modelId="{0B180953-2204-4908-A2A6-7AE03326A7BF}" type="presOf" srcId="{13D8542B-081A-447F-8509-C37B9EABEC12}" destId="{3C8ECE82-D327-460D-9B6B-08CD56C33A03}" srcOrd="0" destOrd="4" presId="urn:microsoft.com/office/officeart/2005/8/layout/vList2"/>
    <dgm:cxn modelId="{46EB5764-E38C-4FD9-94D0-B408C30D9559}" type="presOf" srcId="{7FA3200C-6157-4EAA-9CDC-66C7FD5DB5F8}" destId="{92F00B3B-FD89-494B-81B0-F11A90EA93B9}" srcOrd="0" destOrd="0" presId="urn:microsoft.com/office/officeart/2005/8/layout/vList2"/>
    <dgm:cxn modelId="{BE7AB00E-E61C-417A-92D4-487B2E293869}" srcId="{9C70D5DD-55EF-4974-9707-C6191B20B319}" destId="{B88DC246-4D1C-4E52-835F-53E024051B40}" srcOrd="3" destOrd="0" parTransId="{EE544C4C-E2D9-4581-B0CF-4E28228E15CF}" sibTransId="{7BEBB1F9-7A02-4D9F-8373-D5E680F8EFBF}"/>
    <dgm:cxn modelId="{3299FA60-A1D4-4DCE-96E6-85A5E71029BB}" srcId="{4A3F27B7-BEF9-49D1-BE27-8194F09800ED}" destId="{9C70D5DD-55EF-4974-9707-C6191B20B319}" srcOrd="3" destOrd="0" parTransId="{612A785F-9D24-4128-9B62-CE78E374059C}" sibTransId="{1C4AD543-563F-4200-A299-549E50E718B1}"/>
    <dgm:cxn modelId="{3977EABC-90B8-4297-9151-C36700ED0CC8}" type="presOf" srcId="{68C9A2E9-B7CE-4698-A982-CB8E843CCB7F}" destId="{3C8ECE82-D327-460D-9B6B-08CD56C33A03}" srcOrd="0" destOrd="2" presId="urn:microsoft.com/office/officeart/2005/8/layout/vList2"/>
    <dgm:cxn modelId="{CEC0C5DF-0561-4924-ACFE-E3699362B1BA}" srcId="{4A3F27B7-BEF9-49D1-BE27-8194F09800ED}" destId="{3BE0BB12-0A1B-4F14-B138-BA2FFBE9F640}" srcOrd="2" destOrd="0" parTransId="{43A490E0-F83D-4EDF-9F71-D114DB62FBD2}" sibTransId="{95AEF3D1-DD12-4E9D-85A9-E2E58BEE09A9}"/>
    <dgm:cxn modelId="{45A76C34-712E-4339-B189-83BBA8B7F5C4}" type="presOf" srcId="{4A3F27B7-BEF9-49D1-BE27-8194F09800ED}" destId="{689FC4A9-55B9-4337-8762-C5AC0BAF196F}" srcOrd="0" destOrd="0" presId="urn:microsoft.com/office/officeart/2005/8/layout/vList2"/>
    <dgm:cxn modelId="{F07B1238-6E0B-4211-9200-30A8D9101786}" srcId="{4A3F27B7-BEF9-49D1-BE27-8194F09800ED}" destId="{7FA3200C-6157-4EAA-9CDC-66C7FD5DB5F8}" srcOrd="1" destOrd="0" parTransId="{C47B3DEA-9A8E-4EC8-85BE-B2113F60763C}" sibTransId="{DF6972A0-A659-4FF7-9BE6-F4361599CE74}"/>
    <dgm:cxn modelId="{AE9EB0C0-236B-4F05-A108-FC83F57EA453}" type="presOf" srcId="{B88DC246-4D1C-4E52-835F-53E024051B40}" destId="{3C8ECE82-D327-460D-9B6B-08CD56C33A03}" srcOrd="0" destOrd="3" presId="urn:microsoft.com/office/officeart/2005/8/layout/vList2"/>
    <dgm:cxn modelId="{6F301956-5823-40AE-AE45-028A2F7A5004}" srcId="{4A3F27B7-BEF9-49D1-BE27-8194F09800ED}" destId="{4092249B-1146-4F0A-A01A-F2B7F32B2435}" srcOrd="0" destOrd="0" parTransId="{D77FD8BF-819F-4B82-AB8A-CCD7BF8985FC}" sibTransId="{0C14515C-9D9D-432F-ACA4-3DF01F9F7B84}"/>
    <dgm:cxn modelId="{BFB7799F-97CD-4337-80FA-E6505BB6BC81}" type="presOf" srcId="{3BE0BB12-0A1B-4F14-B138-BA2FFBE9F640}" destId="{0417D4F0-1077-4E83-B321-CD66E889C447}" srcOrd="0" destOrd="0" presId="urn:microsoft.com/office/officeart/2005/8/layout/vList2"/>
    <dgm:cxn modelId="{9A23CEC4-3235-4F23-831E-ED391F8DD3D8}" type="presOf" srcId="{4092249B-1146-4F0A-A01A-F2B7F32B2435}" destId="{37D47833-B8AE-4C48-9FF6-E6C618459914}" srcOrd="0" destOrd="0" presId="urn:microsoft.com/office/officeart/2005/8/layout/vList2"/>
    <dgm:cxn modelId="{D3F664AC-75D0-47DF-B0D5-CAB0A05B3A42}" type="presOf" srcId="{96F391D6-3B9D-4768-B797-273D74DCE5F6}" destId="{3C8ECE82-D327-460D-9B6B-08CD56C33A03}" srcOrd="0" destOrd="1" presId="urn:microsoft.com/office/officeart/2005/8/layout/vList2"/>
    <dgm:cxn modelId="{D67531F4-D076-4711-90FE-7DEDB9499218}" type="presParOf" srcId="{689FC4A9-55B9-4337-8762-C5AC0BAF196F}" destId="{37D47833-B8AE-4C48-9FF6-E6C618459914}" srcOrd="0" destOrd="0" presId="urn:microsoft.com/office/officeart/2005/8/layout/vList2"/>
    <dgm:cxn modelId="{446CF705-306D-41AE-AC8A-F3FBD8BA1E67}" type="presParOf" srcId="{689FC4A9-55B9-4337-8762-C5AC0BAF196F}" destId="{E8FEA2A7-83CB-4FC5-9B5F-5C357D812685}" srcOrd="1" destOrd="0" presId="urn:microsoft.com/office/officeart/2005/8/layout/vList2"/>
    <dgm:cxn modelId="{CA0EFA19-8FA7-4A89-AB09-1BA014899D55}" type="presParOf" srcId="{689FC4A9-55B9-4337-8762-C5AC0BAF196F}" destId="{92F00B3B-FD89-494B-81B0-F11A90EA93B9}" srcOrd="2" destOrd="0" presId="urn:microsoft.com/office/officeart/2005/8/layout/vList2"/>
    <dgm:cxn modelId="{EE6D9012-5EE1-4503-A580-9400974E5013}" type="presParOf" srcId="{689FC4A9-55B9-4337-8762-C5AC0BAF196F}" destId="{42E7EFDA-999B-4864-B581-CF39CEEEA17E}" srcOrd="3" destOrd="0" presId="urn:microsoft.com/office/officeart/2005/8/layout/vList2"/>
    <dgm:cxn modelId="{4030AE4B-8184-4681-8764-1B8D5B8D8B8B}" type="presParOf" srcId="{689FC4A9-55B9-4337-8762-C5AC0BAF196F}" destId="{0417D4F0-1077-4E83-B321-CD66E889C447}" srcOrd="4" destOrd="0" presId="urn:microsoft.com/office/officeart/2005/8/layout/vList2"/>
    <dgm:cxn modelId="{D3D670F3-8EB1-4A27-BD8B-BDEA7CB8BB7F}" type="presParOf" srcId="{689FC4A9-55B9-4337-8762-C5AC0BAF196F}" destId="{6ED9E58F-CB33-42FE-9B0E-8226BE6B7DAE}" srcOrd="5" destOrd="0" presId="urn:microsoft.com/office/officeart/2005/8/layout/vList2"/>
    <dgm:cxn modelId="{14D128EA-E5C7-4548-883C-80D3AE34EE3A}" type="presParOf" srcId="{689FC4A9-55B9-4337-8762-C5AC0BAF196F}" destId="{3ADBD636-A540-4FB0-9D3D-71DE2F3A1A6D}" srcOrd="6" destOrd="0" presId="urn:microsoft.com/office/officeart/2005/8/layout/vList2"/>
    <dgm:cxn modelId="{BDC6EEBD-8579-43AE-8F13-33362C5B8420}" type="presParOf" srcId="{689FC4A9-55B9-4337-8762-C5AC0BAF196F}" destId="{3C8ECE82-D327-460D-9B6B-08CD56C33A03}"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6F7CDB0-ED7B-48EB-B6C2-FAC1818E6825}" type="doc">
      <dgm:prSet loTypeId="urn:microsoft.com/office/officeart/2005/8/layout/hProcess9" loCatId="process" qsTypeId="urn:microsoft.com/office/officeart/2005/8/quickstyle/3d2" qsCatId="3D" csTypeId="urn:microsoft.com/office/officeart/2005/8/colors/colorful3" csCatId="colorful" phldr="1"/>
      <dgm:spPr/>
      <dgm:t>
        <a:bodyPr/>
        <a:lstStyle/>
        <a:p>
          <a:endParaRPr lang="en-US"/>
        </a:p>
      </dgm:t>
    </dgm:pt>
    <dgm:pt modelId="{7D307A2A-5AC4-46D5-A284-AE64FA4ADA02}">
      <dgm:prSet/>
      <dgm:spPr/>
      <dgm:t>
        <a:bodyPr/>
        <a:lstStyle/>
        <a:p>
          <a:pPr rtl="0"/>
          <a:r>
            <a:rPr lang="en-IN" dirty="0" smtClean="0"/>
            <a:t>Inclusion of credits from ODL</a:t>
          </a:r>
          <a:endParaRPr lang="en-IN" dirty="0"/>
        </a:p>
      </dgm:t>
    </dgm:pt>
    <dgm:pt modelId="{0C34B462-108F-47C0-B999-1B4C39180E77}" type="parTrans" cxnId="{12646858-4B00-447B-989D-5A647E3EF1C8}">
      <dgm:prSet/>
      <dgm:spPr/>
      <dgm:t>
        <a:bodyPr/>
        <a:lstStyle/>
        <a:p>
          <a:endParaRPr lang="en-US"/>
        </a:p>
      </dgm:t>
    </dgm:pt>
    <dgm:pt modelId="{7F560558-D144-4EEA-B934-9CB2A7B0B235}" type="sibTrans" cxnId="{12646858-4B00-447B-989D-5A647E3EF1C8}">
      <dgm:prSet/>
      <dgm:spPr/>
      <dgm:t>
        <a:bodyPr/>
        <a:lstStyle/>
        <a:p>
          <a:endParaRPr lang="en-US"/>
        </a:p>
      </dgm:t>
    </dgm:pt>
    <dgm:pt modelId="{9469D4E4-DA15-4FF5-9C7C-590FC521EC6C}">
      <dgm:prSet/>
      <dgm:spPr/>
      <dgm:t>
        <a:bodyPr/>
        <a:lstStyle/>
        <a:p>
          <a:pPr rtl="0"/>
          <a:r>
            <a:rPr lang="en-IN" smtClean="0"/>
            <a:t>Credits from value based courses like</a:t>
          </a:r>
          <a:endParaRPr lang="en-IN"/>
        </a:p>
      </dgm:t>
    </dgm:pt>
    <dgm:pt modelId="{99611A05-9FDE-4029-813F-209729AD2724}" type="parTrans" cxnId="{EC5535DA-15DA-437B-9358-0357FBB5C17C}">
      <dgm:prSet/>
      <dgm:spPr/>
      <dgm:t>
        <a:bodyPr/>
        <a:lstStyle/>
        <a:p>
          <a:endParaRPr lang="en-US"/>
        </a:p>
      </dgm:t>
    </dgm:pt>
    <dgm:pt modelId="{0752B1C3-E545-451C-8F56-A8F0B101BECF}" type="sibTrans" cxnId="{EC5535DA-15DA-437B-9358-0357FBB5C17C}">
      <dgm:prSet/>
      <dgm:spPr/>
      <dgm:t>
        <a:bodyPr/>
        <a:lstStyle/>
        <a:p>
          <a:endParaRPr lang="en-US"/>
        </a:p>
      </dgm:t>
    </dgm:pt>
    <dgm:pt modelId="{CCB1043C-27CA-4B58-A7DF-CFBFA2D17F23}">
      <dgm:prSet/>
      <dgm:spPr/>
      <dgm:t>
        <a:bodyPr/>
        <a:lstStyle/>
        <a:p>
          <a:pPr rtl="0"/>
          <a:r>
            <a:rPr lang="en-IN" smtClean="0"/>
            <a:t>Righteous conduct (Dharma)</a:t>
          </a:r>
          <a:endParaRPr lang="en-IN"/>
        </a:p>
      </dgm:t>
    </dgm:pt>
    <dgm:pt modelId="{57316A28-D17E-412C-816E-C0133D24383E}" type="parTrans" cxnId="{7F6F3643-A70E-4ED9-BFD5-FEB5BF755378}">
      <dgm:prSet/>
      <dgm:spPr/>
      <dgm:t>
        <a:bodyPr/>
        <a:lstStyle/>
        <a:p>
          <a:endParaRPr lang="en-US"/>
        </a:p>
      </dgm:t>
    </dgm:pt>
    <dgm:pt modelId="{7933D9BA-F1A3-49D0-AF6E-443500332631}" type="sibTrans" cxnId="{7F6F3643-A70E-4ED9-BFD5-FEB5BF755378}">
      <dgm:prSet/>
      <dgm:spPr/>
      <dgm:t>
        <a:bodyPr/>
        <a:lstStyle/>
        <a:p>
          <a:endParaRPr lang="en-US"/>
        </a:p>
      </dgm:t>
    </dgm:pt>
    <dgm:pt modelId="{095B8572-1BB2-41CB-A1B6-518004308475}">
      <dgm:prSet/>
      <dgm:spPr/>
      <dgm:t>
        <a:bodyPr/>
        <a:lstStyle/>
        <a:p>
          <a:pPr rtl="0"/>
          <a:r>
            <a:rPr lang="en-IN" smtClean="0"/>
            <a:t>Peace (Shanti)</a:t>
          </a:r>
          <a:endParaRPr lang="en-IN"/>
        </a:p>
      </dgm:t>
    </dgm:pt>
    <dgm:pt modelId="{D87F0DC6-8B7E-4663-98A1-73256C1871A7}" type="parTrans" cxnId="{4C8CB9FC-6D5A-4CDF-A91D-5E3BA2D9EF8B}">
      <dgm:prSet/>
      <dgm:spPr/>
      <dgm:t>
        <a:bodyPr/>
        <a:lstStyle/>
        <a:p>
          <a:endParaRPr lang="en-US"/>
        </a:p>
      </dgm:t>
    </dgm:pt>
    <dgm:pt modelId="{B7182ECA-7B26-44C1-B2D5-AA11B7995A27}" type="sibTrans" cxnId="{4C8CB9FC-6D5A-4CDF-A91D-5E3BA2D9EF8B}">
      <dgm:prSet/>
      <dgm:spPr/>
      <dgm:t>
        <a:bodyPr/>
        <a:lstStyle/>
        <a:p>
          <a:endParaRPr lang="en-US"/>
        </a:p>
      </dgm:t>
    </dgm:pt>
    <dgm:pt modelId="{0A40E4BF-41A4-4292-96D8-9E99C107FC33}">
      <dgm:prSet/>
      <dgm:spPr/>
      <dgm:t>
        <a:bodyPr/>
        <a:lstStyle/>
        <a:p>
          <a:pPr rtl="0"/>
          <a:r>
            <a:rPr lang="en-IN" smtClean="0"/>
            <a:t>Love (Prem)</a:t>
          </a:r>
          <a:endParaRPr lang="en-IN"/>
        </a:p>
      </dgm:t>
    </dgm:pt>
    <dgm:pt modelId="{68555D70-6B3A-497B-A3BC-DED99C1E3E91}" type="parTrans" cxnId="{3F8386F1-CE3E-4999-80D4-9AC980EBC566}">
      <dgm:prSet/>
      <dgm:spPr/>
      <dgm:t>
        <a:bodyPr/>
        <a:lstStyle/>
        <a:p>
          <a:endParaRPr lang="en-US"/>
        </a:p>
      </dgm:t>
    </dgm:pt>
    <dgm:pt modelId="{78235476-72CC-4CD1-A7DB-7E35AA22B54E}" type="sibTrans" cxnId="{3F8386F1-CE3E-4999-80D4-9AC980EBC566}">
      <dgm:prSet/>
      <dgm:spPr/>
      <dgm:t>
        <a:bodyPr/>
        <a:lstStyle/>
        <a:p>
          <a:endParaRPr lang="en-US"/>
        </a:p>
      </dgm:t>
    </dgm:pt>
    <dgm:pt modelId="{B81039ED-1F29-48A8-866D-C4BC5E0D2286}">
      <dgm:prSet/>
      <dgm:spPr/>
      <dgm:t>
        <a:bodyPr/>
        <a:lstStyle/>
        <a:p>
          <a:pPr rtl="0"/>
          <a:r>
            <a:rPr lang="en-IN" dirty="0" smtClean="0"/>
            <a:t>Non-violence (Ahimsa) etc.</a:t>
          </a:r>
          <a:endParaRPr lang="en-IN" dirty="0"/>
        </a:p>
      </dgm:t>
    </dgm:pt>
    <dgm:pt modelId="{617068FF-7829-4E44-836A-164493BC5812}" type="parTrans" cxnId="{B2A88A34-DA23-4D67-B4D7-9D47A1EAECE7}">
      <dgm:prSet/>
      <dgm:spPr/>
      <dgm:t>
        <a:bodyPr/>
        <a:lstStyle/>
        <a:p>
          <a:endParaRPr lang="en-US"/>
        </a:p>
      </dgm:t>
    </dgm:pt>
    <dgm:pt modelId="{747B1B2A-CC8E-4BFE-81C9-F01CC30D3C0E}" type="sibTrans" cxnId="{B2A88A34-DA23-4D67-B4D7-9D47A1EAECE7}">
      <dgm:prSet/>
      <dgm:spPr/>
      <dgm:t>
        <a:bodyPr/>
        <a:lstStyle/>
        <a:p>
          <a:endParaRPr lang="en-US"/>
        </a:p>
      </dgm:t>
    </dgm:pt>
    <dgm:pt modelId="{FCE530A0-A79E-4FC3-A303-AA4166212E75}">
      <dgm:prSet/>
      <dgm:spPr/>
      <dgm:t>
        <a:bodyPr/>
        <a:lstStyle/>
        <a:p>
          <a:pPr rtl="0"/>
          <a:r>
            <a:rPr lang="en-IN" sz="2000" smtClean="0"/>
            <a:t>Internships</a:t>
          </a:r>
          <a:endParaRPr lang="en-IN" sz="2000"/>
        </a:p>
      </dgm:t>
    </dgm:pt>
    <dgm:pt modelId="{8690CE0E-0757-4519-BE0D-3A314270772E}" type="parTrans" cxnId="{4F311599-F192-4A6B-8887-3387228871EA}">
      <dgm:prSet/>
      <dgm:spPr/>
      <dgm:t>
        <a:bodyPr/>
        <a:lstStyle/>
        <a:p>
          <a:endParaRPr lang="en-US"/>
        </a:p>
      </dgm:t>
    </dgm:pt>
    <dgm:pt modelId="{FD171B8E-EAEE-4174-ABAA-7643887E5835}" type="sibTrans" cxnId="{4F311599-F192-4A6B-8887-3387228871EA}">
      <dgm:prSet/>
      <dgm:spPr/>
      <dgm:t>
        <a:bodyPr/>
        <a:lstStyle/>
        <a:p>
          <a:endParaRPr lang="en-US"/>
        </a:p>
      </dgm:t>
    </dgm:pt>
    <dgm:pt modelId="{9300A22B-D176-433D-98FE-02F17D36A949}">
      <dgm:prSet custT="1"/>
      <dgm:spPr/>
      <dgm:t>
        <a:bodyPr/>
        <a:lstStyle/>
        <a:p>
          <a:pPr rtl="0"/>
          <a:r>
            <a:rPr lang="en-IN" sz="1800" dirty="0" smtClean="0"/>
            <a:t>Research</a:t>
          </a:r>
          <a:endParaRPr lang="en-IN" sz="1800" dirty="0"/>
        </a:p>
      </dgm:t>
    </dgm:pt>
    <dgm:pt modelId="{BAA67C62-B95D-482B-BA37-80C62F652F21}" type="parTrans" cxnId="{9500D6E5-E9F8-46B1-A0BE-49B6D858079B}">
      <dgm:prSet/>
      <dgm:spPr/>
      <dgm:t>
        <a:bodyPr/>
        <a:lstStyle/>
        <a:p>
          <a:endParaRPr lang="en-US"/>
        </a:p>
      </dgm:t>
    </dgm:pt>
    <dgm:pt modelId="{7710F1C3-E0D5-4243-BD1C-AF8986F864AB}" type="sibTrans" cxnId="{9500D6E5-E9F8-46B1-A0BE-49B6D858079B}">
      <dgm:prSet/>
      <dgm:spPr/>
      <dgm:t>
        <a:bodyPr/>
        <a:lstStyle/>
        <a:p>
          <a:endParaRPr lang="en-US"/>
        </a:p>
      </dgm:t>
    </dgm:pt>
    <dgm:pt modelId="{56DBB8E2-1A0A-4BDE-BFC6-0BF5478AAD7E}">
      <dgm:prSet custT="1"/>
      <dgm:spPr/>
      <dgm:t>
        <a:bodyPr/>
        <a:lstStyle/>
        <a:p>
          <a:pPr rtl="0"/>
          <a:r>
            <a:rPr lang="en-IN" sz="1800" dirty="0" smtClean="0"/>
            <a:t>Industry</a:t>
          </a:r>
          <a:endParaRPr lang="en-IN" sz="1800" dirty="0"/>
        </a:p>
      </dgm:t>
    </dgm:pt>
    <dgm:pt modelId="{BCC1F22E-304B-42F4-8744-F3C4FB568267}" type="parTrans" cxnId="{03B8D380-B157-4FF1-8571-873C5570441F}">
      <dgm:prSet/>
      <dgm:spPr/>
      <dgm:t>
        <a:bodyPr/>
        <a:lstStyle/>
        <a:p>
          <a:endParaRPr lang="en-US"/>
        </a:p>
      </dgm:t>
    </dgm:pt>
    <dgm:pt modelId="{3CF7888A-6A0D-4E85-9F09-680D94014422}" type="sibTrans" cxnId="{03B8D380-B157-4FF1-8571-873C5570441F}">
      <dgm:prSet/>
      <dgm:spPr/>
      <dgm:t>
        <a:bodyPr/>
        <a:lstStyle/>
        <a:p>
          <a:endParaRPr lang="en-US"/>
        </a:p>
      </dgm:t>
    </dgm:pt>
    <dgm:pt modelId="{E363A38E-A451-4D89-84EE-C6175D5379D9}">
      <dgm:prSet/>
      <dgm:spPr/>
      <dgm:t>
        <a:bodyPr/>
        <a:lstStyle/>
        <a:p>
          <a:pPr rtl="0"/>
          <a:r>
            <a:rPr lang="en-IN" smtClean="0"/>
            <a:t>Vocational education</a:t>
          </a:r>
          <a:endParaRPr lang="en-IN"/>
        </a:p>
      </dgm:t>
    </dgm:pt>
    <dgm:pt modelId="{AE8EB3BF-4150-443F-81D9-B28B7AB907BD}" type="parTrans" cxnId="{5F7BE376-2E44-4E20-A361-9757081658F7}">
      <dgm:prSet/>
      <dgm:spPr/>
      <dgm:t>
        <a:bodyPr/>
        <a:lstStyle/>
        <a:p>
          <a:endParaRPr lang="en-US"/>
        </a:p>
      </dgm:t>
    </dgm:pt>
    <dgm:pt modelId="{DB48F5ED-0D07-4352-A585-A992849F4BB3}" type="sibTrans" cxnId="{5F7BE376-2E44-4E20-A361-9757081658F7}">
      <dgm:prSet/>
      <dgm:spPr/>
      <dgm:t>
        <a:bodyPr/>
        <a:lstStyle/>
        <a:p>
          <a:endParaRPr lang="en-US"/>
        </a:p>
      </dgm:t>
    </dgm:pt>
    <dgm:pt modelId="{A344B7ED-F9FE-45DD-AE2B-BE0BA85D8F9D}" type="pres">
      <dgm:prSet presAssocID="{66F7CDB0-ED7B-48EB-B6C2-FAC1818E6825}" presName="CompostProcess" presStyleCnt="0">
        <dgm:presLayoutVars>
          <dgm:dir/>
          <dgm:resizeHandles val="exact"/>
        </dgm:presLayoutVars>
      </dgm:prSet>
      <dgm:spPr/>
      <dgm:t>
        <a:bodyPr/>
        <a:lstStyle/>
        <a:p>
          <a:endParaRPr lang="en-US"/>
        </a:p>
      </dgm:t>
    </dgm:pt>
    <dgm:pt modelId="{DCFA6CB1-1B66-4158-A575-99ED6318A40D}" type="pres">
      <dgm:prSet presAssocID="{66F7CDB0-ED7B-48EB-B6C2-FAC1818E6825}" presName="arrow" presStyleLbl="bgShp" presStyleIdx="0" presStyleCnt="1"/>
      <dgm:spPr/>
    </dgm:pt>
    <dgm:pt modelId="{DB8C4988-FDBD-4A0E-9783-AF1697DAE60C}" type="pres">
      <dgm:prSet presAssocID="{66F7CDB0-ED7B-48EB-B6C2-FAC1818E6825}" presName="linearProcess" presStyleCnt="0"/>
      <dgm:spPr/>
    </dgm:pt>
    <dgm:pt modelId="{621A57E1-B07B-480D-8C7C-7360A601F53D}" type="pres">
      <dgm:prSet presAssocID="{7D307A2A-5AC4-46D5-A284-AE64FA4ADA02}" presName="textNode" presStyleLbl="node1" presStyleIdx="0" presStyleCnt="4">
        <dgm:presLayoutVars>
          <dgm:bulletEnabled val="1"/>
        </dgm:presLayoutVars>
      </dgm:prSet>
      <dgm:spPr/>
      <dgm:t>
        <a:bodyPr/>
        <a:lstStyle/>
        <a:p>
          <a:endParaRPr lang="en-US"/>
        </a:p>
      </dgm:t>
    </dgm:pt>
    <dgm:pt modelId="{25262F86-ED99-4028-AD6A-E58E612B0C8B}" type="pres">
      <dgm:prSet presAssocID="{7F560558-D144-4EEA-B934-9CB2A7B0B235}" presName="sibTrans" presStyleCnt="0"/>
      <dgm:spPr/>
    </dgm:pt>
    <dgm:pt modelId="{8AEAC4A8-3EBB-46E9-8E23-E7B62A5C32B6}" type="pres">
      <dgm:prSet presAssocID="{9469D4E4-DA15-4FF5-9C7C-590FC521EC6C}" presName="textNode" presStyleLbl="node1" presStyleIdx="1" presStyleCnt="4">
        <dgm:presLayoutVars>
          <dgm:bulletEnabled val="1"/>
        </dgm:presLayoutVars>
      </dgm:prSet>
      <dgm:spPr/>
      <dgm:t>
        <a:bodyPr/>
        <a:lstStyle/>
        <a:p>
          <a:endParaRPr lang="en-US"/>
        </a:p>
      </dgm:t>
    </dgm:pt>
    <dgm:pt modelId="{BC385315-2010-48D5-9456-65B685E7514E}" type="pres">
      <dgm:prSet presAssocID="{0752B1C3-E545-451C-8F56-A8F0B101BECF}" presName="sibTrans" presStyleCnt="0"/>
      <dgm:spPr/>
    </dgm:pt>
    <dgm:pt modelId="{76A128F7-0BB2-4774-BEAB-F27E441DA883}" type="pres">
      <dgm:prSet presAssocID="{FCE530A0-A79E-4FC3-A303-AA4166212E75}" presName="textNode" presStyleLbl="node1" presStyleIdx="2" presStyleCnt="4">
        <dgm:presLayoutVars>
          <dgm:bulletEnabled val="1"/>
        </dgm:presLayoutVars>
      </dgm:prSet>
      <dgm:spPr/>
      <dgm:t>
        <a:bodyPr/>
        <a:lstStyle/>
        <a:p>
          <a:endParaRPr lang="en-US"/>
        </a:p>
      </dgm:t>
    </dgm:pt>
    <dgm:pt modelId="{E374727C-6796-4544-8DF0-417C7C8F03C9}" type="pres">
      <dgm:prSet presAssocID="{FD171B8E-EAEE-4174-ABAA-7643887E5835}" presName="sibTrans" presStyleCnt="0"/>
      <dgm:spPr/>
    </dgm:pt>
    <dgm:pt modelId="{C29BE851-E6FE-4CCE-BE3F-1F64908B1C6F}" type="pres">
      <dgm:prSet presAssocID="{E363A38E-A451-4D89-84EE-C6175D5379D9}" presName="textNode" presStyleLbl="node1" presStyleIdx="3" presStyleCnt="4">
        <dgm:presLayoutVars>
          <dgm:bulletEnabled val="1"/>
        </dgm:presLayoutVars>
      </dgm:prSet>
      <dgm:spPr/>
      <dgm:t>
        <a:bodyPr/>
        <a:lstStyle/>
        <a:p>
          <a:endParaRPr lang="en-US"/>
        </a:p>
      </dgm:t>
    </dgm:pt>
  </dgm:ptLst>
  <dgm:cxnLst>
    <dgm:cxn modelId="{95599CCB-E9CD-4408-81C4-46231885C69D}" type="presOf" srcId="{56DBB8E2-1A0A-4BDE-BFC6-0BF5478AAD7E}" destId="{76A128F7-0BB2-4774-BEAB-F27E441DA883}" srcOrd="0" destOrd="2" presId="urn:microsoft.com/office/officeart/2005/8/layout/hProcess9"/>
    <dgm:cxn modelId="{4C8CB9FC-6D5A-4CDF-A91D-5E3BA2D9EF8B}" srcId="{9469D4E4-DA15-4FF5-9C7C-590FC521EC6C}" destId="{095B8572-1BB2-41CB-A1B6-518004308475}" srcOrd="1" destOrd="0" parTransId="{D87F0DC6-8B7E-4663-98A1-73256C1871A7}" sibTransId="{B7182ECA-7B26-44C1-B2D5-AA11B7995A27}"/>
    <dgm:cxn modelId="{12646858-4B00-447B-989D-5A647E3EF1C8}" srcId="{66F7CDB0-ED7B-48EB-B6C2-FAC1818E6825}" destId="{7D307A2A-5AC4-46D5-A284-AE64FA4ADA02}" srcOrd="0" destOrd="0" parTransId="{0C34B462-108F-47C0-B999-1B4C39180E77}" sibTransId="{7F560558-D144-4EEA-B934-9CB2A7B0B235}"/>
    <dgm:cxn modelId="{9679A2E8-0ACB-48A9-A70F-E8368A4BC802}" type="presOf" srcId="{CCB1043C-27CA-4B58-A7DF-CFBFA2D17F23}" destId="{8AEAC4A8-3EBB-46E9-8E23-E7B62A5C32B6}" srcOrd="0" destOrd="1" presId="urn:microsoft.com/office/officeart/2005/8/layout/hProcess9"/>
    <dgm:cxn modelId="{B2A88A34-DA23-4D67-B4D7-9D47A1EAECE7}" srcId="{9469D4E4-DA15-4FF5-9C7C-590FC521EC6C}" destId="{B81039ED-1F29-48A8-866D-C4BC5E0D2286}" srcOrd="3" destOrd="0" parTransId="{617068FF-7829-4E44-836A-164493BC5812}" sibTransId="{747B1B2A-CC8E-4BFE-81C9-F01CC30D3C0E}"/>
    <dgm:cxn modelId="{183DA170-F9E3-4081-AC13-43F6B781F5D3}" type="presOf" srcId="{7D307A2A-5AC4-46D5-A284-AE64FA4ADA02}" destId="{621A57E1-B07B-480D-8C7C-7360A601F53D}" srcOrd="0" destOrd="0" presId="urn:microsoft.com/office/officeart/2005/8/layout/hProcess9"/>
    <dgm:cxn modelId="{AEF91A22-7D1E-4B47-A9C9-5C6E09FB7E00}" type="presOf" srcId="{0A40E4BF-41A4-4292-96D8-9E99C107FC33}" destId="{8AEAC4A8-3EBB-46E9-8E23-E7B62A5C32B6}" srcOrd="0" destOrd="3" presId="urn:microsoft.com/office/officeart/2005/8/layout/hProcess9"/>
    <dgm:cxn modelId="{4F311599-F192-4A6B-8887-3387228871EA}" srcId="{66F7CDB0-ED7B-48EB-B6C2-FAC1818E6825}" destId="{FCE530A0-A79E-4FC3-A303-AA4166212E75}" srcOrd="2" destOrd="0" parTransId="{8690CE0E-0757-4519-BE0D-3A314270772E}" sibTransId="{FD171B8E-EAEE-4174-ABAA-7643887E5835}"/>
    <dgm:cxn modelId="{A9345A36-CB21-46FB-BC1F-40DBBE5CE47E}" type="presOf" srcId="{E363A38E-A451-4D89-84EE-C6175D5379D9}" destId="{C29BE851-E6FE-4CCE-BE3F-1F64908B1C6F}" srcOrd="0" destOrd="0" presId="urn:microsoft.com/office/officeart/2005/8/layout/hProcess9"/>
    <dgm:cxn modelId="{2B69A7C5-7305-40A0-9051-15782C748A24}" type="presOf" srcId="{9300A22B-D176-433D-98FE-02F17D36A949}" destId="{76A128F7-0BB2-4774-BEAB-F27E441DA883}" srcOrd="0" destOrd="1" presId="urn:microsoft.com/office/officeart/2005/8/layout/hProcess9"/>
    <dgm:cxn modelId="{EC5535DA-15DA-437B-9358-0357FBB5C17C}" srcId="{66F7CDB0-ED7B-48EB-B6C2-FAC1818E6825}" destId="{9469D4E4-DA15-4FF5-9C7C-590FC521EC6C}" srcOrd="1" destOrd="0" parTransId="{99611A05-9FDE-4029-813F-209729AD2724}" sibTransId="{0752B1C3-E545-451C-8F56-A8F0B101BECF}"/>
    <dgm:cxn modelId="{D2B5F183-DE0A-4A31-A2CE-FFDA036543B7}" type="presOf" srcId="{B81039ED-1F29-48A8-866D-C4BC5E0D2286}" destId="{8AEAC4A8-3EBB-46E9-8E23-E7B62A5C32B6}" srcOrd="0" destOrd="4" presId="urn:microsoft.com/office/officeart/2005/8/layout/hProcess9"/>
    <dgm:cxn modelId="{E1EE3BB0-D0BB-400E-B4D5-ADE4DC69F0FE}" type="presOf" srcId="{66F7CDB0-ED7B-48EB-B6C2-FAC1818E6825}" destId="{A344B7ED-F9FE-45DD-AE2B-BE0BA85D8F9D}" srcOrd="0" destOrd="0" presId="urn:microsoft.com/office/officeart/2005/8/layout/hProcess9"/>
    <dgm:cxn modelId="{05D11EEE-741D-41A6-8317-B2BD33041FD3}" type="presOf" srcId="{095B8572-1BB2-41CB-A1B6-518004308475}" destId="{8AEAC4A8-3EBB-46E9-8E23-E7B62A5C32B6}" srcOrd="0" destOrd="2" presId="urn:microsoft.com/office/officeart/2005/8/layout/hProcess9"/>
    <dgm:cxn modelId="{9500D6E5-E9F8-46B1-A0BE-49B6D858079B}" srcId="{FCE530A0-A79E-4FC3-A303-AA4166212E75}" destId="{9300A22B-D176-433D-98FE-02F17D36A949}" srcOrd="0" destOrd="0" parTransId="{BAA67C62-B95D-482B-BA37-80C62F652F21}" sibTransId="{7710F1C3-E0D5-4243-BD1C-AF8986F864AB}"/>
    <dgm:cxn modelId="{FBE5D786-1DFF-4DD9-8474-5B07047AE5AB}" type="presOf" srcId="{9469D4E4-DA15-4FF5-9C7C-590FC521EC6C}" destId="{8AEAC4A8-3EBB-46E9-8E23-E7B62A5C32B6}" srcOrd="0" destOrd="0" presId="urn:microsoft.com/office/officeart/2005/8/layout/hProcess9"/>
    <dgm:cxn modelId="{03B8D380-B157-4FF1-8571-873C5570441F}" srcId="{FCE530A0-A79E-4FC3-A303-AA4166212E75}" destId="{56DBB8E2-1A0A-4BDE-BFC6-0BF5478AAD7E}" srcOrd="1" destOrd="0" parTransId="{BCC1F22E-304B-42F4-8744-F3C4FB568267}" sibTransId="{3CF7888A-6A0D-4E85-9F09-680D94014422}"/>
    <dgm:cxn modelId="{7F6F3643-A70E-4ED9-BFD5-FEB5BF755378}" srcId="{9469D4E4-DA15-4FF5-9C7C-590FC521EC6C}" destId="{CCB1043C-27CA-4B58-A7DF-CFBFA2D17F23}" srcOrd="0" destOrd="0" parTransId="{57316A28-D17E-412C-816E-C0133D24383E}" sibTransId="{7933D9BA-F1A3-49D0-AF6E-443500332631}"/>
    <dgm:cxn modelId="{3F8386F1-CE3E-4999-80D4-9AC980EBC566}" srcId="{9469D4E4-DA15-4FF5-9C7C-590FC521EC6C}" destId="{0A40E4BF-41A4-4292-96D8-9E99C107FC33}" srcOrd="2" destOrd="0" parTransId="{68555D70-6B3A-497B-A3BC-DED99C1E3E91}" sibTransId="{78235476-72CC-4CD1-A7DB-7E35AA22B54E}"/>
    <dgm:cxn modelId="{29FF8F95-0AAA-4444-B4C5-BD95BC50A447}" type="presOf" srcId="{FCE530A0-A79E-4FC3-A303-AA4166212E75}" destId="{76A128F7-0BB2-4774-BEAB-F27E441DA883}" srcOrd="0" destOrd="0" presId="urn:microsoft.com/office/officeart/2005/8/layout/hProcess9"/>
    <dgm:cxn modelId="{5F7BE376-2E44-4E20-A361-9757081658F7}" srcId="{66F7CDB0-ED7B-48EB-B6C2-FAC1818E6825}" destId="{E363A38E-A451-4D89-84EE-C6175D5379D9}" srcOrd="3" destOrd="0" parTransId="{AE8EB3BF-4150-443F-81D9-B28B7AB907BD}" sibTransId="{DB48F5ED-0D07-4352-A585-A992849F4BB3}"/>
    <dgm:cxn modelId="{FCCC36A7-3505-4772-9373-7B6CC910917C}" type="presParOf" srcId="{A344B7ED-F9FE-45DD-AE2B-BE0BA85D8F9D}" destId="{DCFA6CB1-1B66-4158-A575-99ED6318A40D}" srcOrd="0" destOrd="0" presId="urn:microsoft.com/office/officeart/2005/8/layout/hProcess9"/>
    <dgm:cxn modelId="{99DD0366-9A92-4D2B-A1A7-58D5FB89F681}" type="presParOf" srcId="{A344B7ED-F9FE-45DD-AE2B-BE0BA85D8F9D}" destId="{DB8C4988-FDBD-4A0E-9783-AF1697DAE60C}" srcOrd="1" destOrd="0" presId="urn:microsoft.com/office/officeart/2005/8/layout/hProcess9"/>
    <dgm:cxn modelId="{E9C177DB-2E38-4600-9570-60CBA847F873}" type="presParOf" srcId="{DB8C4988-FDBD-4A0E-9783-AF1697DAE60C}" destId="{621A57E1-B07B-480D-8C7C-7360A601F53D}" srcOrd="0" destOrd="0" presId="urn:microsoft.com/office/officeart/2005/8/layout/hProcess9"/>
    <dgm:cxn modelId="{9BA2D809-8875-42B6-96B3-53E1B49A3597}" type="presParOf" srcId="{DB8C4988-FDBD-4A0E-9783-AF1697DAE60C}" destId="{25262F86-ED99-4028-AD6A-E58E612B0C8B}" srcOrd="1" destOrd="0" presId="urn:microsoft.com/office/officeart/2005/8/layout/hProcess9"/>
    <dgm:cxn modelId="{3358F841-E197-40C7-861D-1EB491E402BC}" type="presParOf" srcId="{DB8C4988-FDBD-4A0E-9783-AF1697DAE60C}" destId="{8AEAC4A8-3EBB-46E9-8E23-E7B62A5C32B6}" srcOrd="2" destOrd="0" presId="urn:microsoft.com/office/officeart/2005/8/layout/hProcess9"/>
    <dgm:cxn modelId="{C3C6B7EE-6E9A-40DC-8492-2C8B94692149}" type="presParOf" srcId="{DB8C4988-FDBD-4A0E-9783-AF1697DAE60C}" destId="{BC385315-2010-48D5-9456-65B685E7514E}" srcOrd="3" destOrd="0" presId="urn:microsoft.com/office/officeart/2005/8/layout/hProcess9"/>
    <dgm:cxn modelId="{A77DAD0F-1910-4A8F-ADF3-58BAEC6A790E}" type="presParOf" srcId="{DB8C4988-FDBD-4A0E-9783-AF1697DAE60C}" destId="{76A128F7-0BB2-4774-BEAB-F27E441DA883}" srcOrd="4" destOrd="0" presId="urn:microsoft.com/office/officeart/2005/8/layout/hProcess9"/>
    <dgm:cxn modelId="{B7F88226-41D8-4C54-96A4-66A83547CE18}" type="presParOf" srcId="{DB8C4988-FDBD-4A0E-9783-AF1697DAE60C}" destId="{E374727C-6796-4544-8DF0-417C7C8F03C9}" srcOrd="5" destOrd="0" presId="urn:microsoft.com/office/officeart/2005/8/layout/hProcess9"/>
    <dgm:cxn modelId="{D1A88D92-71A4-41F2-90C9-7E39CDA6FAB8}" type="presParOf" srcId="{DB8C4988-FDBD-4A0E-9783-AF1697DAE60C}" destId="{C29BE851-E6FE-4CCE-BE3F-1F64908B1C6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E189F3-DBA8-4CCC-BA4E-E3FE747C745A}" type="doc">
      <dgm:prSet loTypeId="urn:microsoft.com/office/officeart/2005/8/layout/pyramid2" loCatId="pyramid" qsTypeId="urn:microsoft.com/office/officeart/2005/8/quickstyle/simple1" qsCatId="simple" csTypeId="urn:microsoft.com/office/officeart/2005/8/colors/colorful1" csCatId="colorful" phldr="1"/>
      <dgm:spPr/>
      <dgm:t>
        <a:bodyPr/>
        <a:lstStyle/>
        <a:p>
          <a:endParaRPr lang="en-US"/>
        </a:p>
      </dgm:t>
    </dgm:pt>
    <dgm:pt modelId="{6AFB3B7C-70DF-4EE2-8AEA-DE7CE0CADFF6}">
      <dgm:prSet custT="1"/>
      <dgm:spPr/>
      <dgm:t>
        <a:bodyPr/>
        <a:lstStyle/>
        <a:p>
          <a:pPr rtl="0"/>
          <a:r>
            <a:rPr lang="en-IN" sz="2000" smtClean="0"/>
            <a:t>Complete freedom to decide on</a:t>
          </a:r>
          <a:endParaRPr lang="en-IN" sz="2000"/>
        </a:p>
      </dgm:t>
    </dgm:pt>
    <dgm:pt modelId="{69F277E5-98E5-4559-868A-6D1A583F70D1}" type="parTrans" cxnId="{3D6C3B7B-F7E6-471B-8556-288B66E76BF4}">
      <dgm:prSet/>
      <dgm:spPr/>
      <dgm:t>
        <a:bodyPr/>
        <a:lstStyle/>
        <a:p>
          <a:endParaRPr lang="en-US"/>
        </a:p>
      </dgm:t>
    </dgm:pt>
    <dgm:pt modelId="{86D2398C-8484-4EFB-9ACF-1FC62569A1DC}" type="sibTrans" cxnId="{3D6C3B7B-F7E6-471B-8556-288B66E76BF4}">
      <dgm:prSet/>
      <dgm:spPr/>
      <dgm:t>
        <a:bodyPr/>
        <a:lstStyle/>
        <a:p>
          <a:endParaRPr lang="en-US"/>
        </a:p>
      </dgm:t>
    </dgm:pt>
    <dgm:pt modelId="{46613421-618F-4EFC-9A96-CA459662E1EE}">
      <dgm:prSet custT="1"/>
      <dgm:spPr/>
      <dgm:t>
        <a:bodyPr/>
        <a:lstStyle/>
        <a:p>
          <a:pPr rtl="0"/>
          <a:r>
            <a:rPr lang="en-IN" sz="1800" dirty="0" smtClean="0"/>
            <a:t>Curricular aspects</a:t>
          </a:r>
          <a:endParaRPr lang="en-IN" sz="1800" dirty="0"/>
        </a:p>
      </dgm:t>
    </dgm:pt>
    <dgm:pt modelId="{8CEB5F61-D754-433F-B676-DF29564E5770}" type="parTrans" cxnId="{3A2300B9-8E5B-49EE-8D56-C4452B17751E}">
      <dgm:prSet/>
      <dgm:spPr/>
      <dgm:t>
        <a:bodyPr/>
        <a:lstStyle/>
        <a:p>
          <a:endParaRPr lang="en-US"/>
        </a:p>
      </dgm:t>
    </dgm:pt>
    <dgm:pt modelId="{8EE0D49D-8792-4639-BD4C-5E61F78DF74F}" type="sibTrans" cxnId="{3A2300B9-8E5B-49EE-8D56-C4452B17751E}">
      <dgm:prSet/>
      <dgm:spPr/>
      <dgm:t>
        <a:bodyPr/>
        <a:lstStyle/>
        <a:p>
          <a:endParaRPr lang="en-US"/>
        </a:p>
      </dgm:t>
    </dgm:pt>
    <dgm:pt modelId="{7B0C5450-0849-42FB-AA31-FC711CF635D8}">
      <dgm:prSet custT="1"/>
      <dgm:spPr/>
      <dgm:t>
        <a:bodyPr/>
        <a:lstStyle/>
        <a:p>
          <a:pPr rtl="0"/>
          <a:r>
            <a:rPr lang="en-IN" sz="1800" dirty="0" smtClean="0"/>
            <a:t>Pedagogical methods</a:t>
          </a:r>
          <a:endParaRPr lang="en-IN" sz="1800" dirty="0"/>
        </a:p>
      </dgm:t>
    </dgm:pt>
    <dgm:pt modelId="{CB8497F4-E599-4C53-8573-BBA5EE65A834}" type="parTrans" cxnId="{BEF81D16-A484-45B1-A403-465B527C85B1}">
      <dgm:prSet/>
      <dgm:spPr/>
      <dgm:t>
        <a:bodyPr/>
        <a:lstStyle/>
        <a:p>
          <a:endParaRPr lang="en-US"/>
        </a:p>
      </dgm:t>
    </dgm:pt>
    <dgm:pt modelId="{D94676B7-5FD1-402B-A8FD-B38E6F9C73F2}" type="sibTrans" cxnId="{BEF81D16-A484-45B1-A403-465B527C85B1}">
      <dgm:prSet/>
      <dgm:spPr/>
      <dgm:t>
        <a:bodyPr/>
        <a:lstStyle/>
        <a:p>
          <a:endParaRPr lang="en-US"/>
        </a:p>
      </dgm:t>
    </dgm:pt>
    <dgm:pt modelId="{92C1B1AF-15F8-4589-A13B-B4C8809EDC85}">
      <dgm:prSet custT="1"/>
      <dgm:spPr/>
      <dgm:t>
        <a:bodyPr/>
        <a:lstStyle/>
        <a:p>
          <a:pPr rtl="0"/>
          <a:r>
            <a:rPr lang="en-IN" sz="1800" dirty="0" smtClean="0"/>
            <a:t>Assessment</a:t>
          </a:r>
          <a:endParaRPr lang="en-IN" sz="1800" dirty="0"/>
        </a:p>
      </dgm:t>
    </dgm:pt>
    <dgm:pt modelId="{EBA4C441-754A-4BD0-995E-90A31E8677B8}" type="parTrans" cxnId="{8A0DEAA2-4D2B-4D7A-9293-177B87603969}">
      <dgm:prSet/>
      <dgm:spPr/>
      <dgm:t>
        <a:bodyPr/>
        <a:lstStyle/>
        <a:p>
          <a:endParaRPr lang="en-US"/>
        </a:p>
      </dgm:t>
    </dgm:pt>
    <dgm:pt modelId="{A3E3FD9A-DF20-494F-ACD5-D304E12A2BDB}" type="sibTrans" cxnId="{8A0DEAA2-4D2B-4D7A-9293-177B87603969}">
      <dgm:prSet/>
      <dgm:spPr/>
      <dgm:t>
        <a:bodyPr/>
        <a:lstStyle/>
        <a:p>
          <a:endParaRPr lang="en-US"/>
        </a:p>
      </dgm:t>
    </dgm:pt>
    <dgm:pt modelId="{3A69E7AC-F5AF-49B6-83CF-1486CFEC2F8E}">
      <dgm:prSet custT="1"/>
      <dgm:spPr/>
      <dgm:t>
        <a:bodyPr/>
        <a:lstStyle/>
        <a:p>
          <a:pPr rtl="0"/>
          <a:r>
            <a:rPr lang="en-IN" sz="1800" dirty="0" smtClean="0"/>
            <a:t>Test books and reference materials</a:t>
          </a:r>
          <a:r>
            <a:rPr lang="en-IN" sz="1400" dirty="0" smtClean="0"/>
            <a:t>…</a:t>
          </a:r>
          <a:endParaRPr lang="en-IN" sz="1400" dirty="0"/>
        </a:p>
      </dgm:t>
    </dgm:pt>
    <dgm:pt modelId="{A67333EC-9C04-4861-A491-C11CFB7DC612}" type="parTrans" cxnId="{0CE69C8A-9ADD-4058-BB7C-AC6164A79CAE}">
      <dgm:prSet/>
      <dgm:spPr/>
      <dgm:t>
        <a:bodyPr/>
        <a:lstStyle/>
        <a:p>
          <a:endParaRPr lang="en-US"/>
        </a:p>
      </dgm:t>
    </dgm:pt>
    <dgm:pt modelId="{D65AE50B-2FA2-4096-8266-F52A7FA3F646}" type="sibTrans" cxnId="{0CE69C8A-9ADD-4058-BB7C-AC6164A79CAE}">
      <dgm:prSet/>
      <dgm:spPr/>
      <dgm:t>
        <a:bodyPr/>
        <a:lstStyle/>
        <a:p>
          <a:endParaRPr lang="en-US"/>
        </a:p>
      </dgm:t>
    </dgm:pt>
    <dgm:pt modelId="{589D0A9B-10EF-49AB-9BA0-15B8E7CFC27E}">
      <dgm:prSet custT="1"/>
      <dgm:spPr/>
      <dgm:t>
        <a:bodyPr/>
        <a:lstStyle/>
        <a:p>
          <a:pPr rtl="0"/>
          <a:r>
            <a:rPr lang="en-IN" sz="2000" dirty="0" smtClean="0"/>
            <a:t>Broad guidelines can be given by the institution</a:t>
          </a:r>
          <a:endParaRPr lang="en-IN" sz="2000" dirty="0"/>
        </a:p>
      </dgm:t>
    </dgm:pt>
    <dgm:pt modelId="{00B5EDD5-FD32-4AD9-8FF4-52778ADB9B08}" type="parTrans" cxnId="{0D768B2E-1043-4B29-AEB0-7E186CF120B6}">
      <dgm:prSet/>
      <dgm:spPr/>
      <dgm:t>
        <a:bodyPr/>
        <a:lstStyle/>
        <a:p>
          <a:endParaRPr lang="en-US"/>
        </a:p>
      </dgm:t>
    </dgm:pt>
    <dgm:pt modelId="{F988061B-04EA-46A3-A448-433BCC42A03E}" type="sibTrans" cxnId="{0D768B2E-1043-4B29-AEB0-7E186CF120B6}">
      <dgm:prSet/>
      <dgm:spPr/>
      <dgm:t>
        <a:bodyPr/>
        <a:lstStyle/>
        <a:p>
          <a:endParaRPr lang="en-US"/>
        </a:p>
      </dgm:t>
    </dgm:pt>
    <dgm:pt modelId="{281ECE8B-B026-44FA-9BDE-5D8FEF421A3B}">
      <dgm:prSet custT="1"/>
      <dgm:spPr/>
      <dgm:t>
        <a:bodyPr/>
        <a:lstStyle/>
        <a:p>
          <a:pPr rtl="0"/>
          <a:r>
            <a:rPr lang="en-IN" sz="1800" dirty="0" smtClean="0"/>
            <a:t>Grading</a:t>
          </a:r>
          <a:endParaRPr lang="en-IN" sz="1800" dirty="0"/>
        </a:p>
      </dgm:t>
    </dgm:pt>
    <dgm:pt modelId="{76523AE1-2D9F-4CE3-9C0E-D734F78606A7}" type="parTrans" cxnId="{39F34DAE-100E-4EA9-A77A-DA4962423238}">
      <dgm:prSet/>
      <dgm:spPr/>
      <dgm:t>
        <a:bodyPr/>
        <a:lstStyle/>
        <a:p>
          <a:endParaRPr lang="en-US"/>
        </a:p>
      </dgm:t>
    </dgm:pt>
    <dgm:pt modelId="{01EA6C56-4CBE-4F44-BB90-3FF44967C99C}" type="sibTrans" cxnId="{39F34DAE-100E-4EA9-A77A-DA4962423238}">
      <dgm:prSet/>
      <dgm:spPr/>
      <dgm:t>
        <a:bodyPr/>
        <a:lstStyle/>
        <a:p>
          <a:endParaRPr lang="en-US"/>
        </a:p>
      </dgm:t>
    </dgm:pt>
    <dgm:pt modelId="{37FE69CB-D591-4371-801D-D2CB9D18709E}">
      <dgm:prSet custT="1"/>
      <dgm:spPr/>
      <dgm:t>
        <a:bodyPr/>
        <a:lstStyle/>
        <a:p>
          <a:pPr rtl="0"/>
          <a:r>
            <a:rPr lang="en-IN" sz="1800" dirty="0" smtClean="0"/>
            <a:t>Evaluation</a:t>
          </a:r>
          <a:endParaRPr lang="en-IN" sz="1800" dirty="0"/>
        </a:p>
      </dgm:t>
    </dgm:pt>
    <dgm:pt modelId="{669E8F0E-AF1F-444B-9491-9120472F0305}" type="parTrans" cxnId="{15C0C8D3-7F76-4703-90A0-5E7AA0D12AE9}">
      <dgm:prSet/>
      <dgm:spPr/>
      <dgm:t>
        <a:bodyPr/>
        <a:lstStyle/>
        <a:p>
          <a:endParaRPr lang="en-US"/>
        </a:p>
      </dgm:t>
    </dgm:pt>
    <dgm:pt modelId="{8CF5725C-FDDC-43BA-89D3-23D97D46ADB7}" type="sibTrans" cxnId="{15C0C8D3-7F76-4703-90A0-5E7AA0D12AE9}">
      <dgm:prSet/>
      <dgm:spPr/>
      <dgm:t>
        <a:bodyPr/>
        <a:lstStyle/>
        <a:p>
          <a:endParaRPr lang="en-US"/>
        </a:p>
      </dgm:t>
    </dgm:pt>
    <dgm:pt modelId="{4DD74B19-12E5-40F3-9A73-DFDC95CBFFB1}">
      <dgm:prSet custT="1"/>
      <dgm:spPr/>
      <dgm:t>
        <a:bodyPr/>
        <a:lstStyle/>
        <a:p>
          <a:pPr rtl="0"/>
          <a:r>
            <a:rPr lang="en-IN" sz="2000" dirty="0" smtClean="0"/>
            <a:t>Students will most probably be joining for a course rather than a programme </a:t>
          </a:r>
          <a:endParaRPr lang="en-IN" sz="2000" dirty="0"/>
        </a:p>
      </dgm:t>
    </dgm:pt>
    <dgm:pt modelId="{BF8285C1-DA1C-41F3-B1A5-EAD299365152}" type="parTrans" cxnId="{852F0D95-3FC3-41EB-AAAF-34AD96809BFE}">
      <dgm:prSet/>
      <dgm:spPr/>
      <dgm:t>
        <a:bodyPr/>
        <a:lstStyle/>
        <a:p>
          <a:endParaRPr lang="en-US"/>
        </a:p>
      </dgm:t>
    </dgm:pt>
    <dgm:pt modelId="{9FCE6A43-F276-4D68-8FBC-47FC3EBB7435}" type="sibTrans" cxnId="{852F0D95-3FC3-41EB-AAAF-34AD96809BFE}">
      <dgm:prSet/>
      <dgm:spPr/>
      <dgm:t>
        <a:bodyPr/>
        <a:lstStyle/>
        <a:p>
          <a:endParaRPr lang="en-US"/>
        </a:p>
      </dgm:t>
    </dgm:pt>
    <dgm:pt modelId="{9F0C7AFE-CCA0-4F86-A79C-482810B9A317}" type="pres">
      <dgm:prSet presAssocID="{C7E189F3-DBA8-4CCC-BA4E-E3FE747C745A}" presName="compositeShape" presStyleCnt="0">
        <dgm:presLayoutVars>
          <dgm:dir/>
          <dgm:resizeHandles/>
        </dgm:presLayoutVars>
      </dgm:prSet>
      <dgm:spPr/>
      <dgm:t>
        <a:bodyPr/>
        <a:lstStyle/>
        <a:p>
          <a:endParaRPr lang="en-US"/>
        </a:p>
      </dgm:t>
    </dgm:pt>
    <dgm:pt modelId="{FCCC64A3-A152-4D60-8DAE-000C902F85CC}" type="pres">
      <dgm:prSet presAssocID="{C7E189F3-DBA8-4CCC-BA4E-E3FE747C745A}" presName="pyramid" presStyleLbl="node1" presStyleIdx="0" presStyleCnt="1"/>
      <dgm:spPr/>
    </dgm:pt>
    <dgm:pt modelId="{FECE97FF-30F8-4B86-9B45-B08A9F634503}" type="pres">
      <dgm:prSet presAssocID="{C7E189F3-DBA8-4CCC-BA4E-E3FE747C745A}" presName="theList" presStyleCnt="0"/>
      <dgm:spPr/>
    </dgm:pt>
    <dgm:pt modelId="{8E17C723-6867-42AC-A5CA-89B536393C9D}" type="pres">
      <dgm:prSet presAssocID="{6AFB3B7C-70DF-4EE2-8AEA-DE7CE0CADFF6}" presName="aNode" presStyleLbl="fgAcc1" presStyleIdx="0" presStyleCnt="3" custScaleX="141484" custScaleY="131930" custLinFactY="-7381" custLinFactNeighborX="18374" custLinFactNeighborY="-100000">
        <dgm:presLayoutVars>
          <dgm:bulletEnabled val="1"/>
        </dgm:presLayoutVars>
      </dgm:prSet>
      <dgm:spPr/>
      <dgm:t>
        <a:bodyPr/>
        <a:lstStyle/>
        <a:p>
          <a:endParaRPr lang="en-US"/>
        </a:p>
      </dgm:t>
    </dgm:pt>
    <dgm:pt modelId="{1E9DA808-3256-44A2-81BC-85B767A9D56A}" type="pres">
      <dgm:prSet presAssocID="{6AFB3B7C-70DF-4EE2-8AEA-DE7CE0CADFF6}" presName="aSpace" presStyleCnt="0"/>
      <dgm:spPr/>
    </dgm:pt>
    <dgm:pt modelId="{4E614EBF-6B52-45B3-BAFA-D9400D4BB261}" type="pres">
      <dgm:prSet presAssocID="{589D0A9B-10EF-49AB-9BA0-15B8E7CFC27E}" presName="aNode" presStyleLbl="fgAcc1" presStyleIdx="1" presStyleCnt="3" custScaleX="151141" custLinFactNeighborX="22487" custLinFactNeighborY="-85664">
        <dgm:presLayoutVars>
          <dgm:bulletEnabled val="1"/>
        </dgm:presLayoutVars>
      </dgm:prSet>
      <dgm:spPr/>
      <dgm:t>
        <a:bodyPr/>
        <a:lstStyle/>
        <a:p>
          <a:endParaRPr lang="en-US"/>
        </a:p>
      </dgm:t>
    </dgm:pt>
    <dgm:pt modelId="{010DC701-237F-4388-880F-9F2207878E49}" type="pres">
      <dgm:prSet presAssocID="{589D0A9B-10EF-49AB-9BA0-15B8E7CFC27E}" presName="aSpace" presStyleCnt="0"/>
      <dgm:spPr/>
    </dgm:pt>
    <dgm:pt modelId="{8D1B7A44-93E2-4E6C-A1FD-41570480121E}" type="pres">
      <dgm:prSet presAssocID="{4DD74B19-12E5-40F3-9A73-DFDC95CBFFB1}" presName="aNode" presStyleLbl="fgAcc1" presStyleIdx="2" presStyleCnt="3" custScaleX="147742" custLinFactNeighborX="21390" custLinFactNeighborY="-65896">
        <dgm:presLayoutVars>
          <dgm:bulletEnabled val="1"/>
        </dgm:presLayoutVars>
      </dgm:prSet>
      <dgm:spPr/>
      <dgm:t>
        <a:bodyPr/>
        <a:lstStyle/>
        <a:p>
          <a:endParaRPr lang="en-US"/>
        </a:p>
      </dgm:t>
    </dgm:pt>
    <dgm:pt modelId="{0C98C0E6-2B69-461F-A519-E3D9701C5654}" type="pres">
      <dgm:prSet presAssocID="{4DD74B19-12E5-40F3-9A73-DFDC95CBFFB1}" presName="aSpace" presStyleCnt="0"/>
      <dgm:spPr/>
    </dgm:pt>
  </dgm:ptLst>
  <dgm:cxnLst>
    <dgm:cxn modelId="{0CE69C8A-9ADD-4058-BB7C-AC6164A79CAE}" srcId="{6AFB3B7C-70DF-4EE2-8AEA-DE7CE0CADFF6}" destId="{3A69E7AC-F5AF-49B6-83CF-1486CFEC2F8E}" srcOrd="3" destOrd="0" parTransId="{A67333EC-9C04-4861-A491-C11CFB7DC612}" sibTransId="{D65AE50B-2FA2-4096-8266-F52A7FA3F646}"/>
    <dgm:cxn modelId="{0D768B2E-1043-4B29-AEB0-7E186CF120B6}" srcId="{C7E189F3-DBA8-4CCC-BA4E-E3FE747C745A}" destId="{589D0A9B-10EF-49AB-9BA0-15B8E7CFC27E}" srcOrd="1" destOrd="0" parTransId="{00B5EDD5-FD32-4AD9-8FF4-52778ADB9B08}" sibTransId="{F988061B-04EA-46A3-A448-433BCC42A03E}"/>
    <dgm:cxn modelId="{E01C34F4-F192-47C9-96E6-F6A36402B7D6}" type="presOf" srcId="{6AFB3B7C-70DF-4EE2-8AEA-DE7CE0CADFF6}" destId="{8E17C723-6867-42AC-A5CA-89B536393C9D}" srcOrd="0" destOrd="0" presId="urn:microsoft.com/office/officeart/2005/8/layout/pyramid2"/>
    <dgm:cxn modelId="{EB30C9FA-5BA8-47D8-91C8-896103412CB7}" type="presOf" srcId="{589D0A9B-10EF-49AB-9BA0-15B8E7CFC27E}" destId="{4E614EBF-6B52-45B3-BAFA-D9400D4BB261}" srcOrd="0" destOrd="0" presId="urn:microsoft.com/office/officeart/2005/8/layout/pyramid2"/>
    <dgm:cxn modelId="{E8179A15-D3E9-4E85-91B7-02BC00EBFA54}" type="presOf" srcId="{92C1B1AF-15F8-4589-A13B-B4C8809EDC85}" destId="{8E17C723-6867-42AC-A5CA-89B536393C9D}" srcOrd="0" destOrd="3" presId="urn:microsoft.com/office/officeart/2005/8/layout/pyramid2"/>
    <dgm:cxn modelId="{EAE33056-114A-4555-BAA3-0EAAF91E34B9}" type="presOf" srcId="{C7E189F3-DBA8-4CCC-BA4E-E3FE747C745A}" destId="{9F0C7AFE-CCA0-4F86-A79C-482810B9A317}" srcOrd="0" destOrd="0" presId="urn:microsoft.com/office/officeart/2005/8/layout/pyramid2"/>
    <dgm:cxn modelId="{8A0DEAA2-4D2B-4D7A-9293-177B87603969}" srcId="{6AFB3B7C-70DF-4EE2-8AEA-DE7CE0CADFF6}" destId="{92C1B1AF-15F8-4589-A13B-B4C8809EDC85}" srcOrd="2" destOrd="0" parTransId="{EBA4C441-754A-4BD0-995E-90A31E8677B8}" sibTransId="{A3E3FD9A-DF20-494F-ACD5-D304E12A2BDB}"/>
    <dgm:cxn modelId="{39F34DAE-100E-4EA9-A77A-DA4962423238}" srcId="{589D0A9B-10EF-49AB-9BA0-15B8E7CFC27E}" destId="{281ECE8B-B026-44FA-9BDE-5D8FEF421A3B}" srcOrd="0" destOrd="0" parTransId="{76523AE1-2D9F-4CE3-9C0E-D734F78606A7}" sibTransId="{01EA6C56-4CBE-4F44-BB90-3FF44967C99C}"/>
    <dgm:cxn modelId="{4E1EC86B-96F1-4929-BE87-3D81C870E024}" type="presOf" srcId="{46613421-618F-4EFC-9A96-CA459662E1EE}" destId="{8E17C723-6867-42AC-A5CA-89B536393C9D}" srcOrd="0" destOrd="1" presId="urn:microsoft.com/office/officeart/2005/8/layout/pyramid2"/>
    <dgm:cxn modelId="{852F0D95-3FC3-41EB-AAAF-34AD96809BFE}" srcId="{C7E189F3-DBA8-4CCC-BA4E-E3FE747C745A}" destId="{4DD74B19-12E5-40F3-9A73-DFDC95CBFFB1}" srcOrd="2" destOrd="0" parTransId="{BF8285C1-DA1C-41F3-B1A5-EAD299365152}" sibTransId="{9FCE6A43-F276-4D68-8FBC-47FC3EBB7435}"/>
    <dgm:cxn modelId="{0C8B9AD6-115A-464A-BA14-F0F4366731B1}" type="presOf" srcId="{281ECE8B-B026-44FA-9BDE-5D8FEF421A3B}" destId="{4E614EBF-6B52-45B3-BAFA-D9400D4BB261}" srcOrd="0" destOrd="1" presId="urn:microsoft.com/office/officeart/2005/8/layout/pyramid2"/>
    <dgm:cxn modelId="{54371252-86E0-4A26-B5B1-6EE8489F5301}" type="presOf" srcId="{4DD74B19-12E5-40F3-9A73-DFDC95CBFFB1}" destId="{8D1B7A44-93E2-4E6C-A1FD-41570480121E}" srcOrd="0" destOrd="0" presId="urn:microsoft.com/office/officeart/2005/8/layout/pyramid2"/>
    <dgm:cxn modelId="{15C0C8D3-7F76-4703-90A0-5E7AA0D12AE9}" srcId="{589D0A9B-10EF-49AB-9BA0-15B8E7CFC27E}" destId="{37FE69CB-D591-4371-801D-D2CB9D18709E}" srcOrd="1" destOrd="0" parTransId="{669E8F0E-AF1F-444B-9491-9120472F0305}" sibTransId="{8CF5725C-FDDC-43BA-89D3-23D97D46ADB7}"/>
    <dgm:cxn modelId="{FC0B2436-505F-409F-B24C-7CC655E94E7D}" type="presOf" srcId="{3A69E7AC-F5AF-49B6-83CF-1486CFEC2F8E}" destId="{8E17C723-6867-42AC-A5CA-89B536393C9D}" srcOrd="0" destOrd="4" presId="urn:microsoft.com/office/officeart/2005/8/layout/pyramid2"/>
    <dgm:cxn modelId="{3A2300B9-8E5B-49EE-8D56-C4452B17751E}" srcId="{6AFB3B7C-70DF-4EE2-8AEA-DE7CE0CADFF6}" destId="{46613421-618F-4EFC-9A96-CA459662E1EE}" srcOrd="0" destOrd="0" parTransId="{8CEB5F61-D754-433F-B676-DF29564E5770}" sibTransId="{8EE0D49D-8792-4639-BD4C-5E61F78DF74F}"/>
    <dgm:cxn modelId="{3D6C3B7B-F7E6-471B-8556-288B66E76BF4}" srcId="{C7E189F3-DBA8-4CCC-BA4E-E3FE747C745A}" destId="{6AFB3B7C-70DF-4EE2-8AEA-DE7CE0CADFF6}" srcOrd="0" destOrd="0" parTransId="{69F277E5-98E5-4559-868A-6D1A583F70D1}" sibTransId="{86D2398C-8484-4EFB-9ACF-1FC62569A1DC}"/>
    <dgm:cxn modelId="{D103C011-52F6-407F-84C1-689842B4B846}" type="presOf" srcId="{7B0C5450-0849-42FB-AA31-FC711CF635D8}" destId="{8E17C723-6867-42AC-A5CA-89B536393C9D}" srcOrd="0" destOrd="2" presId="urn:microsoft.com/office/officeart/2005/8/layout/pyramid2"/>
    <dgm:cxn modelId="{BEF81D16-A484-45B1-A403-465B527C85B1}" srcId="{6AFB3B7C-70DF-4EE2-8AEA-DE7CE0CADFF6}" destId="{7B0C5450-0849-42FB-AA31-FC711CF635D8}" srcOrd="1" destOrd="0" parTransId="{CB8497F4-E599-4C53-8573-BBA5EE65A834}" sibTransId="{D94676B7-5FD1-402B-A8FD-B38E6F9C73F2}"/>
    <dgm:cxn modelId="{53109F39-EFEC-494C-9D06-A622FF970099}" type="presOf" srcId="{37FE69CB-D591-4371-801D-D2CB9D18709E}" destId="{4E614EBF-6B52-45B3-BAFA-D9400D4BB261}" srcOrd="0" destOrd="2" presId="urn:microsoft.com/office/officeart/2005/8/layout/pyramid2"/>
    <dgm:cxn modelId="{4614DF36-6C3E-468A-AFB5-CE140CC49E12}" type="presParOf" srcId="{9F0C7AFE-CCA0-4F86-A79C-482810B9A317}" destId="{FCCC64A3-A152-4D60-8DAE-000C902F85CC}" srcOrd="0" destOrd="0" presId="urn:microsoft.com/office/officeart/2005/8/layout/pyramid2"/>
    <dgm:cxn modelId="{59B51198-643E-4108-A8B1-64A26A4B14E3}" type="presParOf" srcId="{9F0C7AFE-CCA0-4F86-A79C-482810B9A317}" destId="{FECE97FF-30F8-4B86-9B45-B08A9F634503}" srcOrd="1" destOrd="0" presId="urn:microsoft.com/office/officeart/2005/8/layout/pyramid2"/>
    <dgm:cxn modelId="{1F772B5D-DB20-4586-95DD-B133728C9603}" type="presParOf" srcId="{FECE97FF-30F8-4B86-9B45-B08A9F634503}" destId="{8E17C723-6867-42AC-A5CA-89B536393C9D}" srcOrd="0" destOrd="0" presId="urn:microsoft.com/office/officeart/2005/8/layout/pyramid2"/>
    <dgm:cxn modelId="{BBEFB64B-5EA8-47CC-A87E-3ED302D0F7B5}" type="presParOf" srcId="{FECE97FF-30F8-4B86-9B45-B08A9F634503}" destId="{1E9DA808-3256-44A2-81BC-85B767A9D56A}" srcOrd="1" destOrd="0" presId="urn:microsoft.com/office/officeart/2005/8/layout/pyramid2"/>
    <dgm:cxn modelId="{0D76AD10-1793-4AE6-993E-29D0E0E85D4F}" type="presParOf" srcId="{FECE97FF-30F8-4B86-9B45-B08A9F634503}" destId="{4E614EBF-6B52-45B3-BAFA-D9400D4BB261}" srcOrd="2" destOrd="0" presId="urn:microsoft.com/office/officeart/2005/8/layout/pyramid2"/>
    <dgm:cxn modelId="{70E45178-59D4-4F41-94E2-863E0581CF4F}" type="presParOf" srcId="{FECE97FF-30F8-4B86-9B45-B08A9F634503}" destId="{010DC701-237F-4388-880F-9F2207878E49}" srcOrd="3" destOrd="0" presId="urn:microsoft.com/office/officeart/2005/8/layout/pyramid2"/>
    <dgm:cxn modelId="{8C5C84C8-95EC-4C11-9C62-27F35EC888EF}" type="presParOf" srcId="{FECE97FF-30F8-4B86-9B45-B08A9F634503}" destId="{8D1B7A44-93E2-4E6C-A1FD-41570480121E}" srcOrd="4" destOrd="0" presId="urn:microsoft.com/office/officeart/2005/8/layout/pyramid2"/>
    <dgm:cxn modelId="{93B1AC02-2FAA-4B4D-BDFC-D0937DF07908}" type="presParOf" srcId="{FECE97FF-30F8-4B86-9B45-B08A9F634503}" destId="{0C98C0E6-2B69-461F-A519-E3D9701C5654}"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210F65-BB78-4AA2-9E21-D2461644ED4F}" type="doc">
      <dgm:prSet loTypeId="urn:microsoft.com/office/officeart/2005/8/layout/orgChart1" loCatId="hierarchy" qsTypeId="urn:microsoft.com/office/officeart/2005/8/quickstyle/3d2" qsCatId="3D" csTypeId="urn:microsoft.com/office/officeart/2005/8/colors/accent2_4" csCatId="accent2"/>
      <dgm:spPr/>
      <dgm:t>
        <a:bodyPr/>
        <a:lstStyle/>
        <a:p>
          <a:endParaRPr lang="en-US"/>
        </a:p>
      </dgm:t>
    </dgm:pt>
    <dgm:pt modelId="{24ABDC91-67C1-44AA-82C6-DABC43B49758}">
      <dgm:prSet/>
      <dgm:spPr/>
      <dgm:t>
        <a:bodyPr/>
        <a:lstStyle/>
        <a:p>
          <a:pPr rtl="0"/>
          <a:r>
            <a:rPr lang="en-IN" dirty="0" smtClean="0"/>
            <a:t>Institutions can decide on fees through statutory bodies</a:t>
          </a:r>
          <a:endParaRPr lang="en-IN" dirty="0"/>
        </a:p>
      </dgm:t>
    </dgm:pt>
    <dgm:pt modelId="{0D1233BB-15AD-4E73-BEFE-D3AB0494DD20}" type="parTrans" cxnId="{143FE010-EE36-4964-BD4B-0AFCD20442B9}">
      <dgm:prSet/>
      <dgm:spPr/>
      <dgm:t>
        <a:bodyPr/>
        <a:lstStyle/>
        <a:p>
          <a:endParaRPr lang="en-US"/>
        </a:p>
      </dgm:t>
    </dgm:pt>
    <dgm:pt modelId="{11D9B5B6-7D6C-49F6-AE01-423EA6A84984}" type="sibTrans" cxnId="{143FE010-EE36-4964-BD4B-0AFCD20442B9}">
      <dgm:prSet/>
      <dgm:spPr/>
      <dgm:t>
        <a:bodyPr/>
        <a:lstStyle/>
        <a:p>
          <a:endParaRPr lang="en-US"/>
        </a:p>
      </dgm:t>
    </dgm:pt>
    <dgm:pt modelId="{09830ECA-905A-4E28-952D-36D3BBB7EAFB}">
      <dgm:prSet/>
      <dgm:spPr/>
      <dgm:t>
        <a:bodyPr/>
        <a:lstStyle/>
        <a:p>
          <a:pPr rtl="0"/>
          <a:r>
            <a:rPr lang="en-IN" smtClean="0"/>
            <a:t>Should provide for the holistic development of students</a:t>
          </a:r>
          <a:endParaRPr lang="en-IN"/>
        </a:p>
      </dgm:t>
    </dgm:pt>
    <dgm:pt modelId="{AE35D511-FF9D-41DB-A0B4-998622B469FD}" type="parTrans" cxnId="{D65EC2F6-D877-4FED-B8DB-EAEE2C840296}">
      <dgm:prSet/>
      <dgm:spPr/>
      <dgm:t>
        <a:bodyPr/>
        <a:lstStyle/>
        <a:p>
          <a:endParaRPr lang="en-US"/>
        </a:p>
      </dgm:t>
    </dgm:pt>
    <dgm:pt modelId="{374DF434-7269-430D-8B26-63AA148D346C}" type="sibTrans" cxnId="{D65EC2F6-D877-4FED-B8DB-EAEE2C840296}">
      <dgm:prSet/>
      <dgm:spPr/>
      <dgm:t>
        <a:bodyPr/>
        <a:lstStyle/>
        <a:p>
          <a:endParaRPr lang="en-US"/>
        </a:p>
      </dgm:t>
    </dgm:pt>
    <dgm:pt modelId="{DC5D7135-92B3-4C28-BCF9-26EE8DF34587}">
      <dgm:prSet/>
      <dgm:spPr/>
      <dgm:t>
        <a:bodyPr/>
        <a:lstStyle/>
        <a:p>
          <a:pPr rtl="0"/>
          <a:r>
            <a:rPr lang="en-IN" smtClean="0"/>
            <a:t>Financial allocation for clubs and associations</a:t>
          </a:r>
          <a:endParaRPr lang="en-IN"/>
        </a:p>
      </dgm:t>
    </dgm:pt>
    <dgm:pt modelId="{0998336B-E044-4009-862D-D95F39D6231E}" type="parTrans" cxnId="{E6D5AD30-43C6-42B8-A930-1461E88BA61B}">
      <dgm:prSet/>
      <dgm:spPr/>
      <dgm:t>
        <a:bodyPr/>
        <a:lstStyle/>
        <a:p>
          <a:endParaRPr lang="en-US"/>
        </a:p>
      </dgm:t>
    </dgm:pt>
    <dgm:pt modelId="{F91C9726-BBA1-4923-BBD4-6CF80D20AEF4}" type="sibTrans" cxnId="{E6D5AD30-43C6-42B8-A930-1461E88BA61B}">
      <dgm:prSet/>
      <dgm:spPr/>
      <dgm:t>
        <a:bodyPr/>
        <a:lstStyle/>
        <a:p>
          <a:endParaRPr lang="en-US"/>
        </a:p>
      </dgm:t>
    </dgm:pt>
    <dgm:pt modelId="{01405BA7-217D-45D0-AEB0-A693AC345482}">
      <dgm:prSet/>
      <dgm:spPr/>
      <dgm:t>
        <a:bodyPr/>
        <a:lstStyle/>
        <a:p>
          <a:pPr rtl="0"/>
          <a:r>
            <a:rPr lang="en-IN" smtClean="0"/>
            <a:t>High quality support centres</a:t>
          </a:r>
          <a:endParaRPr lang="en-IN"/>
        </a:p>
      </dgm:t>
    </dgm:pt>
    <dgm:pt modelId="{5599DFB9-03C2-459C-95C0-BC49A0BD6F74}" type="parTrans" cxnId="{F55E1C46-13FE-44E9-9A3D-EA9875342E3B}">
      <dgm:prSet/>
      <dgm:spPr/>
      <dgm:t>
        <a:bodyPr/>
        <a:lstStyle/>
        <a:p>
          <a:endParaRPr lang="en-US"/>
        </a:p>
      </dgm:t>
    </dgm:pt>
    <dgm:pt modelId="{F66AEB4C-5F04-4265-8536-49E4CC6F5F35}" type="sibTrans" cxnId="{F55E1C46-13FE-44E9-9A3D-EA9875342E3B}">
      <dgm:prSet/>
      <dgm:spPr/>
      <dgm:t>
        <a:bodyPr/>
        <a:lstStyle/>
        <a:p>
          <a:endParaRPr lang="en-US"/>
        </a:p>
      </dgm:t>
    </dgm:pt>
    <dgm:pt modelId="{5EDF6F12-19B5-41F9-8942-15958AF4DCEC}">
      <dgm:prSet/>
      <dgm:spPr/>
      <dgm:t>
        <a:bodyPr/>
        <a:lstStyle/>
        <a:p>
          <a:pPr rtl="0"/>
          <a:r>
            <a:rPr lang="en-IN" smtClean="0"/>
            <a:t>Scholarships to deserving students</a:t>
          </a:r>
          <a:endParaRPr lang="en-IN"/>
        </a:p>
      </dgm:t>
    </dgm:pt>
    <dgm:pt modelId="{5689383B-DADA-4149-8C02-312AB0A01053}" type="parTrans" cxnId="{F3098B71-54B8-4234-8542-C254120238E4}">
      <dgm:prSet/>
      <dgm:spPr/>
      <dgm:t>
        <a:bodyPr/>
        <a:lstStyle/>
        <a:p>
          <a:endParaRPr lang="en-US"/>
        </a:p>
      </dgm:t>
    </dgm:pt>
    <dgm:pt modelId="{A25C1F15-9E63-4A8C-8BBE-8D9FAA9E4A56}" type="sibTrans" cxnId="{F3098B71-54B8-4234-8542-C254120238E4}">
      <dgm:prSet/>
      <dgm:spPr/>
      <dgm:t>
        <a:bodyPr/>
        <a:lstStyle/>
        <a:p>
          <a:endParaRPr lang="en-US"/>
        </a:p>
      </dgm:t>
    </dgm:pt>
    <dgm:pt modelId="{2B7800CE-67A0-423A-BB4D-09C5478A723B}">
      <dgm:prSet/>
      <dgm:spPr/>
      <dgm:t>
        <a:bodyPr/>
        <a:lstStyle/>
        <a:p>
          <a:pPr rtl="0"/>
          <a:r>
            <a:rPr lang="en-IN" smtClean="0"/>
            <a:t>Substantial increase in the remuneration to Faculty Members</a:t>
          </a:r>
          <a:endParaRPr lang="en-IN"/>
        </a:p>
      </dgm:t>
    </dgm:pt>
    <dgm:pt modelId="{603828CF-C51E-4728-9E2D-6680FDF83925}" type="parTrans" cxnId="{1D79A559-DD2E-4781-8072-E2DADC4374C1}">
      <dgm:prSet/>
      <dgm:spPr/>
      <dgm:t>
        <a:bodyPr/>
        <a:lstStyle/>
        <a:p>
          <a:endParaRPr lang="en-US"/>
        </a:p>
      </dgm:t>
    </dgm:pt>
    <dgm:pt modelId="{C9583E68-BB86-4ED1-B622-8D673918C68F}" type="sibTrans" cxnId="{1D79A559-DD2E-4781-8072-E2DADC4374C1}">
      <dgm:prSet/>
      <dgm:spPr/>
      <dgm:t>
        <a:bodyPr/>
        <a:lstStyle/>
        <a:p>
          <a:endParaRPr lang="en-US"/>
        </a:p>
      </dgm:t>
    </dgm:pt>
    <dgm:pt modelId="{63DBE8C4-BE11-4D3D-B8EC-05986343DF1E}" type="pres">
      <dgm:prSet presAssocID="{74210F65-BB78-4AA2-9E21-D2461644ED4F}" presName="hierChild1" presStyleCnt="0">
        <dgm:presLayoutVars>
          <dgm:orgChart val="1"/>
          <dgm:chPref val="1"/>
          <dgm:dir/>
          <dgm:animOne val="branch"/>
          <dgm:animLvl val="lvl"/>
          <dgm:resizeHandles/>
        </dgm:presLayoutVars>
      </dgm:prSet>
      <dgm:spPr/>
      <dgm:t>
        <a:bodyPr/>
        <a:lstStyle/>
        <a:p>
          <a:endParaRPr lang="en-US"/>
        </a:p>
      </dgm:t>
    </dgm:pt>
    <dgm:pt modelId="{457B766F-4E51-41C8-ADB2-0646D39EB053}" type="pres">
      <dgm:prSet presAssocID="{24ABDC91-67C1-44AA-82C6-DABC43B49758}" presName="hierRoot1" presStyleCnt="0">
        <dgm:presLayoutVars>
          <dgm:hierBranch val="init"/>
        </dgm:presLayoutVars>
      </dgm:prSet>
      <dgm:spPr/>
    </dgm:pt>
    <dgm:pt modelId="{B353CE0B-DFF0-4D56-B439-81F367599460}" type="pres">
      <dgm:prSet presAssocID="{24ABDC91-67C1-44AA-82C6-DABC43B49758}" presName="rootComposite1" presStyleCnt="0"/>
      <dgm:spPr/>
    </dgm:pt>
    <dgm:pt modelId="{8FB00D67-C275-4D42-86EF-9DD24C585769}" type="pres">
      <dgm:prSet presAssocID="{24ABDC91-67C1-44AA-82C6-DABC43B49758}" presName="rootText1" presStyleLbl="node0" presStyleIdx="0" presStyleCnt="3" custLinFactNeighborX="4078" custLinFactNeighborY="-3305">
        <dgm:presLayoutVars>
          <dgm:chPref val="3"/>
        </dgm:presLayoutVars>
      </dgm:prSet>
      <dgm:spPr/>
      <dgm:t>
        <a:bodyPr/>
        <a:lstStyle/>
        <a:p>
          <a:endParaRPr lang="en-US"/>
        </a:p>
      </dgm:t>
    </dgm:pt>
    <dgm:pt modelId="{0A9667B2-BAA4-4297-9042-742C3E2A34BE}" type="pres">
      <dgm:prSet presAssocID="{24ABDC91-67C1-44AA-82C6-DABC43B49758}" presName="rootConnector1" presStyleLbl="node1" presStyleIdx="0" presStyleCnt="0"/>
      <dgm:spPr/>
      <dgm:t>
        <a:bodyPr/>
        <a:lstStyle/>
        <a:p>
          <a:endParaRPr lang="en-US"/>
        </a:p>
      </dgm:t>
    </dgm:pt>
    <dgm:pt modelId="{1605B533-24E9-484C-81A1-B9383CFA9001}" type="pres">
      <dgm:prSet presAssocID="{24ABDC91-67C1-44AA-82C6-DABC43B49758}" presName="hierChild2" presStyleCnt="0"/>
      <dgm:spPr/>
    </dgm:pt>
    <dgm:pt modelId="{89730777-2602-4999-9544-A2F243DA6005}" type="pres">
      <dgm:prSet presAssocID="{24ABDC91-67C1-44AA-82C6-DABC43B49758}" presName="hierChild3" presStyleCnt="0"/>
      <dgm:spPr/>
    </dgm:pt>
    <dgm:pt modelId="{1BCE47D1-6A71-4DAA-9E77-FF3F017702C3}" type="pres">
      <dgm:prSet presAssocID="{09830ECA-905A-4E28-952D-36D3BBB7EAFB}" presName="hierRoot1" presStyleCnt="0">
        <dgm:presLayoutVars>
          <dgm:hierBranch val="init"/>
        </dgm:presLayoutVars>
      </dgm:prSet>
      <dgm:spPr/>
    </dgm:pt>
    <dgm:pt modelId="{67C0525F-B760-416D-8C48-81AD548C3127}" type="pres">
      <dgm:prSet presAssocID="{09830ECA-905A-4E28-952D-36D3BBB7EAFB}" presName="rootComposite1" presStyleCnt="0"/>
      <dgm:spPr/>
    </dgm:pt>
    <dgm:pt modelId="{ACDFFB8E-E263-4A7E-841C-AEB2E2750FEF}" type="pres">
      <dgm:prSet presAssocID="{09830ECA-905A-4E28-952D-36D3BBB7EAFB}" presName="rootText1" presStyleLbl="node0" presStyleIdx="1" presStyleCnt="3">
        <dgm:presLayoutVars>
          <dgm:chPref val="3"/>
        </dgm:presLayoutVars>
      </dgm:prSet>
      <dgm:spPr/>
      <dgm:t>
        <a:bodyPr/>
        <a:lstStyle/>
        <a:p>
          <a:endParaRPr lang="en-US"/>
        </a:p>
      </dgm:t>
    </dgm:pt>
    <dgm:pt modelId="{AD5BA1AC-E0E3-40FF-AD90-2891C51B02C6}" type="pres">
      <dgm:prSet presAssocID="{09830ECA-905A-4E28-952D-36D3BBB7EAFB}" presName="rootConnector1" presStyleLbl="node1" presStyleIdx="0" presStyleCnt="0"/>
      <dgm:spPr/>
      <dgm:t>
        <a:bodyPr/>
        <a:lstStyle/>
        <a:p>
          <a:endParaRPr lang="en-US"/>
        </a:p>
      </dgm:t>
    </dgm:pt>
    <dgm:pt modelId="{412EB371-F2F4-4B79-A592-9CDF3945DEFA}" type="pres">
      <dgm:prSet presAssocID="{09830ECA-905A-4E28-952D-36D3BBB7EAFB}" presName="hierChild2" presStyleCnt="0"/>
      <dgm:spPr/>
    </dgm:pt>
    <dgm:pt modelId="{113BCB08-4743-4B47-85A6-92504B6F45AE}" type="pres">
      <dgm:prSet presAssocID="{0998336B-E044-4009-862D-D95F39D6231E}" presName="Name37" presStyleLbl="parChTrans1D2" presStyleIdx="0" presStyleCnt="3"/>
      <dgm:spPr/>
      <dgm:t>
        <a:bodyPr/>
        <a:lstStyle/>
        <a:p>
          <a:endParaRPr lang="en-US"/>
        </a:p>
      </dgm:t>
    </dgm:pt>
    <dgm:pt modelId="{7443AABA-979E-44A9-822C-C36732861D47}" type="pres">
      <dgm:prSet presAssocID="{DC5D7135-92B3-4C28-BCF9-26EE8DF34587}" presName="hierRoot2" presStyleCnt="0">
        <dgm:presLayoutVars>
          <dgm:hierBranch val="init"/>
        </dgm:presLayoutVars>
      </dgm:prSet>
      <dgm:spPr/>
    </dgm:pt>
    <dgm:pt modelId="{9A2497F8-2F09-4AB8-8E22-4C813BC0D2DC}" type="pres">
      <dgm:prSet presAssocID="{DC5D7135-92B3-4C28-BCF9-26EE8DF34587}" presName="rootComposite" presStyleCnt="0"/>
      <dgm:spPr/>
    </dgm:pt>
    <dgm:pt modelId="{A08BB3A4-39B8-400D-AC8B-5271E1E82BF9}" type="pres">
      <dgm:prSet presAssocID="{DC5D7135-92B3-4C28-BCF9-26EE8DF34587}" presName="rootText" presStyleLbl="node2" presStyleIdx="0" presStyleCnt="3">
        <dgm:presLayoutVars>
          <dgm:chPref val="3"/>
        </dgm:presLayoutVars>
      </dgm:prSet>
      <dgm:spPr/>
      <dgm:t>
        <a:bodyPr/>
        <a:lstStyle/>
        <a:p>
          <a:endParaRPr lang="en-US"/>
        </a:p>
      </dgm:t>
    </dgm:pt>
    <dgm:pt modelId="{604D1C09-7979-430F-93CF-20128902B812}" type="pres">
      <dgm:prSet presAssocID="{DC5D7135-92B3-4C28-BCF9-26EE8DF34587}" presName="rootConnector" presStyleLbl="node2" presStyleIdx="0" presStyleCnt="3"/>
      <dgm:spPr/>
      <dgm:t>
        <a:bodyPr/>
        <a:lstStyle/>
        <a:p>
          <a:endParaRPr lang="en-US"/>
        </a:p>
      </dgm:t>
    </dgm:pt>
    <dgm:pt modelId="{9F37339C-E9A8-4427-9E1B-F9B7889698B3}" type="pres">
      <dgm:prSet presAssocID="{DC5D7135-92B3-4C28-BCF9-26EE8DF34587}" presName="hierChild4" presStyleCnt="0"/>
      <dgm:spPr/>
    </dgm:pt>
    <dgm:pt modelId="{7427ECAE-17D8-4FFC-81AB-7446E30C9B6E}" type="pres">
      <dgm:prSet presAssocID="{DC5D7135-92B3-4C28-BCF9-26EE8DF34587}" presName="hierChild5" presStyleCnt="0"/>
      <dgm:spPr/>
    </dgm:pt>
    <dgm:pt modelId="{059AE576-FCDF-440F-BB46-5B87D586FAE5}" type="pres">
      <dgm:prSet presAssocID="{5599DFB9-03C2-459C-95C0-BC49A0BD6F74}" presName="Name37" presStyleLbl="parChTrans1D2" presStyleIdx="1" presStyleCnt="3"/>
      <dgm:spPr/>
      <dgm:t>
        <a:bodyPr/>
        <a:lstStyle/>
        <a:p>
          <a:endParaRPr lang="en-US"/>
        </a:p>
      </dgm:t>
    </dgm:pt>
    <dgm:pt modelId="{989902C8-5A52-4D75-8A23-8308A4648B4F}" type="pres">
      <dgm:prSet presAssocID="{01405BA7-217D-45D0-AEB0-A693AC345482}" presName="hierRoot2" presStyleCnt="0">
        <dgm:presLayoutVars>
          <dgm:hierBranch val="init"/>
        </dgm:presLayoutVars>
      </dgm:prSet>
      <dgm:spPr/>
    </dgm:pt>
    <dgm:pt modelId="{6323371A-021C-457C-8270-FE3F1536E893}" type="pres">
      <dgm:prSet presAssocID="{01405BA7-217D-45D0-AEB0-A693AC345482}" presName="rootComposite" presStyleCnt="0"/>
      <dgm:spPr/>
    </dgm:pt>
    <dgm:pt modelId="{13BBF0E1-A7C0-4A84-B6A1-E90DDD0532B9}" type="pres">
      <dgm:prSet presAssocID="{01405BA7-217D-45D0-AEB0-A693AC345482}" presName="rootText" presStyleLbl="node2" presStyleIdx="1" presStyleCnt="3">
        <dgm:presLayoutVars>
          <dgm:chPref val="3"/>
        </dgm:presLayoutVars>
      </dgm:prSet>
      <dgm:spPr/>
      <dgm:t>
        <a:bodyPr/>
        <a:lstStyle/>
        <a:p>
          <a:endParaRPr lang="en-US"/>
        </a:p>
      </dgm:t>
    </dgm:pt>
    <dgm:pt modelId="{E22C0B3B-DC6C-43A6-A548-2FE1949F8CEA}" type="pres">
      <dgm:prSet presAssocID="{01405BA7-217D-45D0-AEB0-A693AC345482}" presName="rootConnector" presStyleLbl="node2" presStyleIdx="1" presStyleCnt="3"/>
      <dgm:spPr/>
      <dgm:t>
        <a:bodyPr/>
        <a:lstStyle/>
        <a:p>
          <a:endParaRPr lang="en-US"/>
        </a:p>
      </dgm:t>
    </dgm:pt>
    <dgm:pt modelId="{728FAAA2-ADBC-4A34-8CB9-8E94E0BEC38D}" type="pres">
      <dgm:prSet presAssocID="{01405BA7-217D-45D0-AEB0-A693AC345482}" presName="hierChild4" presStyleCnt="0"/>
      <dgm:spPr/>
    </dgm:pt>
    <dgm:pt modelId="{DDB44DAC-BC4A-4AA8-AA06-71488860443D}" type="pres">
      <dgm:prSet presAssocID="{01405BA7-217D-45D0-AEB0-A693AC345482}" presName="hierChild5" presStyleCnt="0"/>
      <dgm:spPr/>
    </dgm:pt>
    <dgm:pt modelId="{5B61328C-2DB2-421F-B1A9-F76FE0DA61EB}" type="pres">
      <dgm:prSet presAssocID="{5689383B-DADA-4149-8C02-312AB0A01053}" presName="Name37" presStyleLbl="parChTrans1D2" presStyleIdx="2" presStyleCnt="3"/>
      <dgm:spPr/>
      <dgm:t>
        <a:bodyPr/>
        <a:lstStyle/>
        <a:p>
          <a:endParaRPr lang="en-US"/>
        </a:p>
      </dgm:t>
    </dgm:pt>
    <dgm:pt modelId="{DB7F34D5-BFF2-4537-ADAF-09D3F0D2FF91}" type="pres">
      <dgm:prSet presAssocID="{5EDF6F12-19B5-41F9-8942-15958AF4DCEC}" presName="hierRoot2" presStyleCnt="0">
        <dgm:presLayoutVars>
          <dgm:hierBranch val="init"/>
        </dgm:presLayoutVars>
      </dgm:prSet>
      <dgm:spPr/>
    </dgm:pt>
    <dgm:pt modelId="{9D6B137B-643D-4F6A-8998-82EFE198C29D}" type="pres">
      <dgm:prSet presAssocID="{5EDF6F12-19B5-41F9-8942-15958AF4DCEC}" presName="rootComposite" presStyleCnt="0"/>
      <dgm:spPr/>
    </dgm:pt>
    <dgm:pt modelId="{C59619C5-FA65-43AF-AE59-3748C4155BE8}" type="pres">
      <dgm:prSet presAssocID="{5EDF6F12-19B5-41F9-8942-15958AF4DCEC}" presName="rootText" presStyleLbl="node2" presStyleIdx="2" presStyleCnt="3">
        <dgm:presLayoutVars>
          <dgm:chPref val="3"/>
        </dgm:presLayoutVars>
      </dgm:prSet>
      <dgm:spPr/>
      <dgm:t>
        <a:bodyPr/>
        <a:lstStyle/>
        <a:p>
          <a:endParaRPr lang="en-US"/>
        </a:p>
      </dgm:t>
    </dgm:pt>
    <dgm:pt modelId="{A2581FEA-ABF9-46D1-9508-DF8FD4C6ADE0}" type="pres">
      <dgm:prSet presAssocID="{5EDF6F12-19B5-41F9-8942-15958AF4DCEC}" presName="rootConnector" presStyleLbl="node2" presStyleIdx="2" presStyleCnt="3"/>
      <dgm:spPr/>
      <dgm:t>
        <a:bodyPr/>
        <a:lstStyle/>
        <a:p>
          <a:endParaRPr lang="en-US"/>
        </a:p>
      </dgm:t>
    </dgm:pt>
    <dgm:pt modelId="{F35D17C0-0FF5-4323-AA28-69A5933E14CF}" type="pres">
      <dgm:prSet presAssocID="{5EDF6F12-19B5-41F9-8942-15958AF4DCEC}" presName="hierChild4" presStyleCnt="0"/>
      <dgm:spPr/>
    </dgm:pt>
    <dgm:pt modelId="{68A8242A-8D38-4C3C-A0E8-E289AB4F1AB8}" type="pres">
      <dgm:prSet presAssocID="{5EDF6F12-19B5-41F9-8942-15958AF4DCEC}" presName="hierChild5" presStyleCnt="0"/>
      <dgm:spPr/>
    </dgm:pt>
    <dgm:pt modelId="{0B50C49A-FA44-4CCB-A188-E5EF3E77BE9D}" type="pres">
      <dgm:prSet presAssocID="{09830ECA-905A-4E28-952D-36D3BBB7EAFB}" presName="hierChild3" presStyleCnt="0"/>
      <dgm:spPr/>
    </dgm:pt>
    <dgm:pt modelId="{917BD933-877F-4725-81BD-2F40FFBC30F9}" type="pres">
      <dgm:prSet presAssocID="{2B7800CE-67A0-423A-BB4D-09C5478A723B}" presName="hierRoot1" presStyleCnt="0">
        <dgm:presLayoutVars>
          <dgm:hierBranch val="init"/>
        </dgm:presLayoutVars>
      </dgm:prSet>
      <dgm:spPr/>
    </dgm:pt>
    <dgm:pt modelId="{25E86526-32BC-46F1-A71B-79C7410EBDE6}" type="pres">
      <dgm:prSet presAssocID="{2B7800CE-67A0-423A-BB4D-09C5478A723B}" presName="rootComposite1" presStyleCnt="0"/>
      <dgm:spPr/>
    </dgm:pt>
    <dgm:pt modelId="{06E249AF-98D6-48D9-895B-46E2EA7AD5A9}" type="pres">
      <dgm:prSet presAssocID="{2B7800CE-67A0-423A-BB4D-09C5478A723B}" presName="rootText1" presStyleLbl="node0" presStyleIdx="2" presStyleCnt="3">
        <dgm:presLayoutVars>
          <dgm:chPref val="3"/>
        </dgm:presLayoutVars>
      </dgm:prSet>
      <dgm:spPr/>
      <dgm:t>
        <a:bodyPr/>
        <a:lstStyle/>
        <a:p>
          <a:endParaRPr lang="en-US"/>
        </a:p>
      </dgm:t>
    </dgm:pt>
    <dgm:pt modelId="{488F1624-C524-4DDC-B885-D994C241B8E8}" type="pres">
      <dgm:prSet presAssocID="{2B7800CE-67A0-423A-BB4D-09C5478A723B}" presName="rootConnector1" presStyleLbl="node1" presStyleIdx="0" presStyleCnt="0"/>
      <dgm:spPr/>
      <dgm:t>
        <a:bodyPr/>
        <a:lstStyle/>
        <a:p>
          <a:endParaRPr lang="en-US"/>
        </a:p>
      </dgm:t>
    </dgm:pt>
    <dgm:pt modelId="{CC50ADF0-7578-4FAE-9DE6-785DF686CD41}" type="pres">
      <dgm:prSet presAssocID="{2B7800CE-67A0-423A-BB4D-09C5478A723B}" presName="hierChild2" presStyleCnt="0"/>
      <dgm:spPr/>
    </dgm:pt>
    <dgm:pt modelId="{E24711C0-665E-41A3-AA84-3754D10A6BD0}" type="pres">
      <dgm:prSet presAssocID="{2B7800CE-67A0-423A-BB4D-09C5478A723B}" presName="hierChild3" presStyleCnt="0"/>
      <dgm:spPr/>
    </dgm:pt>
  </dgm:ptLst>
  <dgm:cxnLst>
    <dgm:cxn modelId="{0B7264BC-A06E-4600-AAC7-303E39180ACF}" type="presOf" srcId="{09830ECA-905A-4E28-952D-36D3BBB7EAFB}" destId="{ACDFFB8E-E263-4A7E-841C-AEB2E2750FEF}" srcOrd="0" destOrd="0" presId="urn:microsoft.com/office/officeart/2005/8/layout/orgChart1"/>
    <dgm:cxn modelId="{411F1A40-A8BC-4E84-8FEE-C485F6929AF7}" type="presOf" srcId="{01405BA7-217D-45D0-AEB0-A693AC345482}" destId="{E22C0B3B-DC6C-43A6-A548-2FE1949F8CEA}" srcOrd="1" destOrd="0" presId="urn:microsoft.com/office/officeart/2005/8/layout/orgChart1"/>
    <dgm:cxn modelId="{F55E1C46-13FE-44E9-9A3D-EA9875342E3B}" srcId="{09830ECA-905A-4E28-952D-36D3BBB7EAFB}" destId="{01405BA7-217D-45D0-AEB0-A693AC345482}" srcOrd="1" destOrd="0" parTransId="{5599DFB9-03C2-459C-95C0-BC49A0BD6F74}" sibTransId="{F66AEB4C-5F04-4265-8536-49E4CC6F5F35}"/>
    <dgm:cxn modelId="{7801716E-BA68-4CC6-9317-2F9D3A564B6C}" type="presOf" srcId="{5EDF6F12-19B5-41F9-8942-15958AF4DCEC}" destId="{C59619C5-FA65-43AF-AE59-3748C4155BE8}" srcOrd="0" destOrd="0" presId="urn:microsoft.com/office/officeart/2005/8/layout/orgChart1"/>
    <dgm:cxn modelId="{A1D190FA-BAE3-4CB2-9BD2-7C6B5525098C}" type="presOf" srcId="{24ABDC91-67C1-44AA-82C6-DABC43B49758}" destId="{8FB00D67-C275-4D42-86EF-9DD24C585769}" srcOrd="0" destOrd="0" presId="urn:microsoft.com/office/officeart/2005/8/layout/orgChart1"/>
    <dgm:cxn modelId="{72CD91F7-F9A8-42E5-AC3A-2C3F1DD26633}" type="presOf" srcId="{09830ECA-905A-4E28-952D-36D3BBB7EAFB}" destId="{AD5BA1AC-E0E3-40FF-AD90-2891C51B02C6}" srcOrd="1" destOrd="0" presId="urn:microsoft.com/office/officeart/2005/8/layout/orgChart1"/>
    <dgm:cxn modelId="{16788B8C-4463-4119-BE7F-668B636529B7}" type="presOf" srcId="{01405BA7-217D-45D0-AEB0-A693AC345482}" destId="{13BBF0E1-A7C0-4A84-B6A1-E90DDD0532B9}" srcOrd="0" destOrd="0" presId="urn:microsoft.com/office/officeart/2005/8/layout/orgChart1"/>
    <dgm:cxn modelId="{99060236-39AB-4742-A586-D051B934D767}" type="presOf" srcId="{DC5D7135-92B3-4C28-BCF9-26EE8DF34587}" destId="{604D1C09-7979-430F-93CF-20128902B812}" srcOrd="1" destOrd="0" presId="urn:microsoft.com/office/officeart/2005/8/layout/orgChart1"/>
    <dgm:cxn modelId="{2FEDFBC8-D408-4214-B059-378224D9AE92}" type="presOf" srcId="{5689383B-DADA-4149-8C02-312AB0A01053}" destId="{5B61328C-2DB2-421F-B1A9-F76FE0DA61EB}" srcOrd="0" destOrd="0" presId="urn:microsoft.com/office/officeart/2005/8/layout/orgChart1"/>
    <dgm:cxn modelId="{36297CA6-9E00-454B-BFBE-F5A9CBB37DD6}" type="presOf" srcId="{2B7800CE-67A0-423A-BB4D-09C5478A723B}" destId="{06E249AF-98D6-48D9-895B-46E2EA7AD5A9}" srcOrd="0" destOrd="0" presId="urn:microsoft.com/office/officeart/2005/8/layout/orgChart1"/>
    <dgm:cxn modelId="{E6D5AD30-43C6-42B8-A930-1461E88BA61B}" srcId="{09830ECA-905A-4E28-952D-36D3BBB7EAFB}" destId="{DC5D7135-92B3-4C28-BCF9-26EE8DF34587}" srcOrd="0" destOrd="0" parTransId="{0998336B-E044-4009-862D-D95F39D6231E}" sibTransId="{F91C9726-BBA1-4923-BBD4-6CF80D20AEF4}"/>
    <dgm:cxn modelId="{1969648F-61E6-45B7-B136-7208C06F2129}" type="presOf" srcId="{DC5D7135-92B3-4C28-BCF9-26EE8DF34587}" destId="{A08BB3A4-39B8-400D-AC8B-5271E1E82BF9}" srcOrd="0" destOrd="0" presId="urn:microsoft.com/office/officeart/2005/8/layout/orgChart1"/>
    <dgm:cxn modelId="{0E0C60F2-039B-478E-B969-56254F2113CE}" type="presOf" srcId="{5EDF6F12-19B5-41F9-8942-15958AF4DCEC}" destId="{A2581FEA-ABF9-46D1-9508-DF8FD4C6ADE0}" srcOrd="1" destOrd="0" presId="urn:microsoft.com/office/officeart/2005/8/layout/orgChart1"/>
    <dgm:cxn modelId="{589B8689-DA29-4DF4-A2D9-E7E0F085E09A}" type="presOf" srcId="{24ABDC91-67C1-44AA-82C6-DABC43B49758}" destId="{0A9667B2-BAA4-4297-9042-742C3E2A34BE}" srcOrd="1" destOrd="0" presId="urn:microsoft.com/office/officeart/2005/8/layout/orgChart1"/>
    <dgm:cxn modelId="{97A20B77-C7BF-46CF-A990-7B918369C9BF}" type="presOf" srcId="{74210F65-BB78-4AA2-9E21-D2461644ED4F}" destId="{63DBE8C4-BE11-4D3D-B8EC-05986343DF1E}" srcOrd="0" destOrd="0" presId="urn:microsoft.com/office/officeart/2005/8/layout/orgChart1"/>
    <dgm:cxn modelId="{0D4990BF-CD9A-4A97-B21C-5D27B05C4FD0}" type="presOf" srcId="{5599DFB9-03C2-459C-95C0-BC49A0BD6F74}" destId="{059AE576-FCDF-440F-BB46-5B87D586FAE5}" srcOrd="0" destOrd="0" presId="urn:microsoft.com/office/officeart/2005/8/layout/orgChart1"/>
    <dgm:cxn modelId="{F3098B71-54B8-4234-8542-C254120238E4}" srcId="{09830ECA-905A-4E28-952D-36D3BBB7EAFB}" destId="{5EDF6F12-19B5-41F9-8942-15958AF4DCEC}" srcOrd="2" destOrd="0" parTransId="{5689383B-DADA-4149-8C02-312AB0A01053}" sibTransId="{A25C1F15-9E63-4A8C-8BBE-8D9FAA9E4A56}"/>
    <dgm:cxn modelId="{BAD4AC2D-71CF-4A46-9F51-1ADFD21B5BFA}" type="presOf" srcId="{0998336B-E044-4009-862D-D95F39D6231E}" destId="{113BCB08-4743-4B47-85A6-92504B6F45AE}" srcOrd="0" destOrd="0" presId="urn:microsoft.com/office/officeart/2005/8/layout/orgChart1"/>
    <dgm:cxn modelId="{D65EC2F6-D877-4FED-B8DB-EAEE2C840296}" srcId="{74210F65-BB78-4AA2-9E21-D2461644ED4F}" destId="{09830ECA-905A-4E28-952D-36D3BBB7EAFB}" srcOrd="1" destOrd="0" parTransId="{AE35D511-FF9D-41DB-A0B4-998622B469FD}" sibTransId="{374DF434-7269-430D-8B26-63AA148D346C}"/>
    <dgm:cxn modelId="{143FE010-EE36-4964-BD4B-0AFCD20442B9}" srcId="{74210F65-BB78-4AA2-9E21-D2461644ED4F}" destId="{24ABDC91-67C1-44AA-82C6-DABC43B49758}" srcOrd="0" destOrd="0" parTransId="{0D1233BB-15AD-4E73-BEFE-D3AB0494DD20}" sibTransId="{11D9B5B6-7D6C-49F6-AE01-423EA6A84984}"/>
    <dgm:cxn modelId="{6F974933-C490-4239-82E2-DA13A5D07E0F}" type="presOf" srcId="{2B7800CE-67A0-423A-BB4D-09C5478A723B}" destId="{488F1624-C524-4DDC-B885-D994C241B8E8}" srcOrd="1" destOrd="0" presId="urn:microsoft.com/office/officeart/2005/8/layout/orgChart1"/>
    <dgm:cxn modelId="{1D79A559-DD2E-4781-8072-E2DADC4374C1}" srcId="{74210F65-BB78-4AA2-9E21-D2461644ED4F}" destId="{2B7800CE-67A0-423A-BB4D-09C5478A723B}" srcOrd="2" destOrd="0" parTransId="{603828CF-C51E-4728-9E2D-6680FDF83925}" sibTransId="{C9583E68-BB86-4ED1-B622-8D673918C68F}"/>
    <dgm:cxn modelId="{75469891-E795-4570-85D0-529223385AB8}" type="presParOf" srcId="{63DBE8C4-BE11-4D3D-B8EC-05986343DF1E}" destId="{457B766F-4E51-41C8-ADB2-0646D39EB053}" srcOrd="0" destOrd="0" presId="urn:microsoft.com/office/officeart/2005/8/layout/orgChart1"/>
    <dgm:cxn modelId="{5D6F9147-8BF5-4AC7-940C-C6A3DDA0D230}" type="presParOf" srcId="{457B766F-4E51-41C8-ADB2-0646D39EB053}" destId="{B353CE0B-DFF0-4D56-B439-81F367599460}" srcOrd="0" destOrd="0" presId="urn:microsoft.com/office/officeart/2005/8/layout/orgChart1"/>
    <dgm:cxn modelId="{CF196073-C1B4-421D-BDFF-1CAC51A6CAC6}" type="presParOf" srcId="{B353CE0B-DFF0-4D56-B439-81F367599460}" destId="{8FB00D67-C275-4D42-86EF-9DD24C585769}" srcOrd="0" destOrd="0" presId="urn:microsoft.com/office/officeart/2005/8/layout/orgChart1"/>
    <dgm:cxn modelId="{54F84008-C86F-4AF8-B947-FBEF9EB15C57}" type="presParOf" srcId="{B353CE0B-DFF0-4D56-B439-81F367599460}" destId="{0A9667B2-BAA4-4297-9042-742C3E2A34BE}" srcOrd="1" destOrd="0" presId="urn:microsoft.com/office/officeart/2005/8/layout/orgChart1"/>
    <dgm:cxn modelId="{166AC975-6992-4DD8-BAE0-B5A60D18EFA4}" type="presParOf" srcId="{457B766F-4E51-41C8-ADB2-0646D39EB053}" destId="{1605B533-24E9-484C-81A1-B9383CFA9001}" srcOrd="1" destOrd="0" presId="urn:microsoft.com/office/officeart/2005/8/layout/orgChart1"/>
    <dgm:cxn modelId="{48203638-4D7A-468E-8BC7-BC72DB059EB8}" type="presParOf" srcId="{457B766F-4E51-41C8-ADB2-0646D39EB053}" destId="{89730777-2602-4999-9544-A2F243DA6005}" srcOrd="2" destOrd="0" presId="urn:microsoft.com/office/officeart/2005/8/layout/orgChart1"/>
    <dgm:cxn modelId="{0F57DAB8-9F9D-4726-BB32-6976AC413E3B}" type="presParOf" srcId="{63DBE8C4-BE11-4D3D-B8EC-05986343DF1E}" destId="{1BCE47D1-6A71-4DAA-9E77-FF3F017702C3}" srcOrd="1" destOrd="0" presId="urn:microsoft.com/office/officeart/2005/8/layout/orgChart1"/>
    <dgm:cxn modelId="{2AAEF61F-8C92-4E42-A0FB-8D0F938CA04A}" type="presParOf" srcId="{1BCE47D1-6A71-4DAA-9E77-FF3F017702C3}" destId="{67C0525F-B760-416D-8C48-81AD548C3127}" srcOrd="0" destOrd="0" presId="urn:microsoft.com/office/officeart/2005/8/layout/orgChart1"/>
    <dgm:cxn modelId="{84C8A2EB-7C8D-4522-B141-D072B2C53FDD}" type="presParOf" srcId="{67C0525F-B760-416D-8C48-81AD548C3127}" destId="{ACDFFB8E-E263-4A7E-841C-AEB2E2750FEF}" srcOrd="0" destOrd="0" presId="urn:microsoft.com/office/officeart/2005/8/layout/orgChart1"/>
    <dgm:cxn modelId="{9556E2B4-B81B-4BCF-B230-A1A272644910}" type="presParOf" srcId="{67C0525F-B760-416D-8C48-81AD548C3127}" destId="{AD5BA1AC-E0E3-40FF-AD90-2891C51B02C6}" srcOrd="1" destOrd="0" presId="urn:microsoft.com/office/officeart/2005/8/layout/orgChart1"/>
    <dgm:cxn modelId="{C810C536-2BC6-4D67-997D-88EBA5FB5022}" type="presParOf" srcId="{1BCE47D1-6A71-4DAA-9E77-FF3F017702C3}" destId="{412EB371-F2F4-4B79-A592-9CDF3945DEFA}" srcOrd="1" destOrd="0" presId="urn:microsoft.com/office/officeart/2005/8/layout/orgChart1"/>
    <dgm:cxn modelId="{DB0B9E0C-03C2-4654-A835-88E11776F3B2}" type="presParOf" srcId="{412EB371-F2F4-4B79-A592-9CDF3945DEFA}" destId="{113BCB08-4743-4B47-85A6-92504B6F45AE}" srcOrd="0" destOrd="0" presId="urn:microsoft.com/office/officeart/2005/8/layout/orgChart1"/>
    <dgm:cxn modelId="{AFE4D315-502A-4FCF-BFB8-A858FFD55DE2}" type="presParOf" srcId="{412EB371-F2F4-4B79-A592-9CDF3945DEFA}" destId="{7443AABA-979E-44A9-822C-C36732861D47}" srcOrd="1" destOrd="0" presId="urn:microsoft.com/office/officeart/2005/8/layout/orgChart1"/>
    <dgm:cxn modelId="{BB168C83-DEE5-482F-B6D1-0ED23E5C5738}" type="presParOf" srcId="{7443AABA-979E-44A9-822C-C36732861D47}" destId="{9A2497F8-2F09-4AB8-8E22-4C813BC0D2DC}" srcOrd="0" destOrd="0" presId="urn:microsoft.com/office/officeart/2005/8/layout/orgChart1"/>
    <dgm:cxn modelId="{D1C8BAE1-125F-4932-B079-73A0E2CB96C4}" type="presParOf" srcId="{9A2497F8-2F09-4AB8-8E22-4C813BC0D2DC}" destId="{A08BB3A4-39B8-400D-AC8B-5271E1E82BF9}" srcOrd="0" destOrd="0" presId="urn:microsoft.com/office/officeart/2005/8/layout/orgChart1"/>
    <dgm:cxn modelId="{FD068746-87A4-43F3-9562-E8C064442E73}" type="presParOf" srcId="{9A2497F8-2F09-4AB8-8E22-4C813BC0D2DC}" destId="{604D1C09-7979-430F-93CF-20128902B812}" srcOrd="1" destOrd="0" presId="urn:microsoft.com/office/officeart/2005/8/layout/orgChart1"/>
    <dgm:cxn modelId="{BDC45FE5-97BC-4E65-9832-8AE9D4992F93}" type="presParOf" srcId="{7443AABA-979E-44A9-822C-C36732861D47}" destId="{9F37339C-E9A8-4427-9E1B-F9B7889698B3}" srcOrd="1" destOrd="0" presId="urn:microsoft.com/office/officeart/2005/8/layout/orgChart1"/>
    <dgm:cxn modelId="{AF3F541A-04EB-46B6-B8DD-E082F7E9C503}" type="presParOf" srcId="{7443AABA-979E-44A9-822C-C36732861D47}" destId="{7427ECAE-17D8-4FFC-81AB-7446E30C9B6E}" srcOrd="2" destOrd="0" presId="urn:microsoft.com/office/officeart/2005/8/layout/orgChart1"/>
    <dgm:cxn modelId="{3B880D61-9BCC-49A8-AF72-9F000B97034E}" type="presParOf" srcId="{412EB371-F2F4-4B79-A592-9CDF3945DEFA}" destId="{059AE576-FCDF-440F-BB46-5B87D586FAE5}" srcOrd="2" destOrd="0" presId="urn:microsoft.com/office/officeart/2005/8/layout/orgChart1"/>
    <dgm:cxn modelId="{81441FF2-D424-4DA2-9C83-950E7D1346E4}" type="presParOf" srcId="{412EB371-F2F4-4B79-A592-9CDF3945DEFA}" destId="{989902C8-5A52-4D75-8A23-8308A4648B4F}" srcOrd="3" destOrd="0" presId="urn:microsoft.com/office/officeart/2005/8/layout/orgChart1"/>
    <dgm:cxn modelId="{ED03FF38-0769-4FD4-8E32-98C257E5BEEB}" type="presParOf" srcId="{989902C8-5A52-4D75-8A23-8308A4648B4F}" destId="{6323371A-021C-457C-8270-FE3F1536E893}" srcOrd="0" destOrd="0" presId="urn:microsoft.com/office/officeart/2005/8/layout/orgChart1"/>
    <dgm:cxn modelId="{EE50678F-0DBD-4C26-888E-2B943F52EC05}" type="presParOf" srcId="{6323371A-021C-457C-8270-FE3F1536E893}" destId="{13BBF0E1-A7C0-4A84-B6A1-E90DDD0532B9}" srcOrd="0" destOrd="0" presId="urn:microsoft.com/office/officeart/2005/8/layout/orgChart1"/>
    <dgm:cxn modelId="{25F14AE1-BDA0-4145-A6BC-91E2FABCF29A}" type="presParOf" srcId="{6323371A-021C-457C-8270-FE3F1536E893}" destId="{E22C0B3B-DC6C-43A6-A548-2FE1949F8CEA}" srcOrd="1" destOrd="0" presId="urn:microsoft.com/office/officeart/2005/8/layout/orgChart1"/>
    <dgm:cxn modelId="{1E84122D-1436-4FD1-B595-3ED33D385F1C}" type="presParOf" srcId="{989902C8-5A52-4D75-8A23-8308A4648B4F}" destId="{728FAAA2-ADBC-4A34-8CB9-8E94E0BEC38D}" srcOrd="1" destOrd="0" presId="urn:microsoft.com/office/officeart/2005/8/layout/orgChart1"/>
    <dgm:cxn modelId="{6DA83919-18EE-4B23-8029-752D3083281E}" type="presParOf" srcId="{989902C8-5A52-4D75-8A23-8308A4648B4F}" destId="{DDB44DAC-BC4A-4AA8-AA06-71488860443D}" srcOrd="2" destOrd="0" presId="urn:microsoft.com/office/officeart/2005/8/layout/orgChart1"/>
    <dgm:cxn modelId="{36658567-2753-40D1-B20E-0CCEF7EB3A14}" type="presParOf" srcId="{412EB371-F2F4-4B79-A592-9CDF3945DEFA}" destId="{5B61328C-2DB2-421F-B1A9-F76FE0DA61EB}" srcOrd="4" destOrd="0" presId="urn:microsoft.com/office/officeart/2005/8/layout/orgChart1"/>
    <dgm:cxn modelId="{71F1EC1F-354E-4B59-8B46-7FA951F1A0A8}" type="presParOf" srcId="{412EB371-F2F4-4B79-A592-9CDF3945DEFA}" destId="{DB7F34D5-BFF2-4537-ADAF-09D3F0D2FF91}" srcOrd="5" destOrd="0" presId="urn:microsoft.com/office/officeart/2005/8/layout/orgChart1"/>
    <dgm:cxn modelId="{9B0325DB-45A2-413D-B7A7-030F96890F9F}" type="presParOf" srcId="{DB7F34D5-BFF2-4537-ADAF-09D3F0D2FF91}" destId="{9D6B137B-643D-4F6A-8998-82EFE198C29D}" srcOrd="0" destOrd="0" presId="urn:microsoft.com/office/officeart/2005/8/layout/orgChart1"/>
    <dgm:cxn modelId="{C0C85881-D5BE-4083-95A5-5F406DE8C4A7}" type="presParOf" srcId="{9D6B137B-643D-4F6A-8998-82EFE198C29D}" destId="{C59619C5-FA65-43AF-AE59-3748C4155BE8}" srcOrd="0" destOrd="0" presId="urn:microsoft.com/office/officeart/2005/8/layout/orgChart1"/>
    <dgm:cxn modelId="{41465EA6-4900-4B67-965F-A06005F52DD4}" type="presParOf" srcId="{9D6B137B-643D-4F6A-8998-82EFE198C29D}" destId="{A2581FEA-ABF9-46D1-9508-DF8FD4C6ADE0}" srcOrd="1" destOrd="0" presId="urn:microsoft.com/office/officeart/2005/8/layout/orgChart1"/>
    <dgm:cxn modelId="{574EFA41-371E-4635-9B5C-F3525ACCBF45}" type="presParOf" srcId="{DB7F34D5-BFF2-4537-ADAF-09D3F0D2FF91}" destId="{F35D17C0-0FF5-4323-AA28-69A5933E14CF}" srcOrd="1" destOrd="0" presId="urn:microsoft.com/office/officeart/2005/8/layout/orgChart1"/>
    <dgm:cxn modelId="{7D740D38-29C7-4ED9-87BD-28C2C6F141EF}" type="presParOf" srcId="{DB7F34D5-BFF2-4537-ADAF-09D3F0D2FF91}" destId="{68A8242A-8D38-4C3C-A0E8-E289AB4F1AB8}" srcOrd="2" destOrd="0" presId="urn:microsoft.com/office/officeart/2005/8/layout/orgChart1"/>
    <dgm:cxn modelId="{DEA85350-F7FB-42DE-B58B-53359BCF036B}" type="presParOf" srcId="{1BCE47D1-6A71-4DAA-9E77-FF3F017702C3}" destId="{0B50C49A-FA44-4CCB-A188-E5EF3E77BE9D}" srcOrd="2" destOrd="0" presId="urn:microsoft.com/office/officeart/2005/8/layout/orgChart1"/>
    <dgm:cxn modelId="{EDB76C2B-5E09-4C28-8740-4F0035BF2B2D}" type="presParOf" srcId="{63DBE8C4-BE11-4D3D-B8EC-05986343DF1E}" destId="{917BD933-877F-4725-81BD-2F40FFBC30F9}" srcOrd="2" destOrd="0" presId="urn:microsoft.com/office/officeart/2005/8/layout/orgChart1"/>
    <dgm:cxn modelId="{345717B4-B038-4409-92AD-5682B49FEAE2}" type="presParOf" srcId="{917BD933-877F-4725-81BD-2F40FFBC30F9}" destId="{25E86526-32BC-46F1-A71B-79C7410EBDE6}" srcOrd="0" destOrd="0" presId="urn:microsoft.com/office/officeart/2005/8/layout/orgChart1"/>
    <dgm:cxn modelId="{ED7F43BE-B12E-4880-97F7-CE658291FF5A}" type="presParOf" srcId="{25E86526-32BC-46F1-A71B-79C7410EBDE6}" destId="{06E249AF-98D6-48D9-895B-46E2EA7AD5A9}" srcOrd="0" destOrd="0" presId="urn:microsoft.com/office/officeart/2005/8/layout/orgChart1"/>
    <dgm:cxn modelId="{78A814CA-5332-4802-82CE-503870D8996B}" type="presParOf" srcId="{25E86526-32BC-46F1-A71B-79C7410EBDE6}" destId="{488F1624-C524-4DDC-B885-D994C241B8E8}" srcOrd="1" destOrd="0" presId="urn:microsoft.com/office/officeart/2005/8/layout/orgChart1"/>
    <dgm:cxn modelId="{61A3EDA5-F33E-4561-A808-9896CADF9D03}" type="presParOf" srcId="{917BD933-877F-4725-81BD-2F40FFBC30F9}" destId="{CC50ADF0-7578-4FAE-9DE6-785DF686CD41}" srcOrd="1" destOrd="0" presId="urn:microsoft.com/office/officeart/2005/8/layout/orgChart1"/>
    <dgm:cxn modelId="{0E2D8833-58D9-4025-8FBF-9857CDDEA6B9}" type="presParOf" srcId="{917BD933-877F-4725-81BD-2F40FFBC30F9}" destId="{E24711C0-665E-41A3-AA84-3754D10A6B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4D59BD9-3552-4C66-B091-CC5B619A0C84}" type="doc">
      <dgm:prSet loTypeId="urn:microsoft.com/office/officeart/2005/8/layout/cycle2" loCatId="cycle" qsTypeId="urn:microsoft.com/office/officeart/2005/8/quickstyle/3d2" qsCatId="3D" csTypeId="urn:microsoft.com/office/officeart/2005/8/colors/colorful3" csCatId="colorful" phldr="1"/>
      <dgm:spPr/>
      <dgm:t>
        <a:bodyPr/>
        <a:lstStyle/>
        <a:p>
          <a:endParaRPr lang="en-US"/>
        </a:p>
      </dgm:t>
    </dgm:pt>
    <dgm:pt modelId="{14CB8EB7-E097-465D-A5A6-28B11ABB4D5B}">
      <dgm:prSet/>
      <dgm:spPr/>
      <dgm:t>
        <a:bodyPr/>
        <a:lstStyle/>
        <a:p>
          <a:pPr rtl="0"/>
          <a:r>
            <a:rPr lang="en-IN" dirty="0" smtClean="0"/>
            <a:t>Create necessary governance structures</a:t>
          </a:r>
          <a:endParaRPr lang="en-IN" dirty="0"/>
        </a:p>
      </dgm:t>
    </dgm:pt>
    <dgm:pt modelId="{27FD33AF-A013-4963-BFCA-AA3160BFF427}" type="parTrans" cxnId="{8258E786-4390-4E4A-9382-5331CE6FF12E}">
      <dgm:prSet/>
      <dgm:spPr/>
      <dgm:t>
        <a:bodyPr/>
        <a:lstStyle/>
        <a:p>
          <a:endParaRPr lang="en-US"/>
        </a:p>
      </dgm:t>
    </dgm:pt>
    <dgm:pt modelId="{BD18BEC2-34B8-41D3-9698-9E8E52C5209C}" type="sibTrans" cxnId="{8258E786-4390-4E4A-9382-5331CE6FF12E}">
      <dgm:prSet/>
      <dgm:spPr/>
      <dgm:t>
        <a:bodyPr/>
        <a:lstStyle/>
        <a:p>
          <a:endParaRPr lang="en-US"/>
        </a:p>
      </dgm:t>
    </dgm:pt>
    <dgm:pt modelId="{C37BE39C-A20C-4ECD-996A-6A5D62A5FF76}">
      <dgm:prSet/>
      <dgm:spPr/>
      <dgm:t>
        <a:bodyPr/>
        <a:lstStyle/>
        <a:p>
          <a:pPr rtl="0"/>
          <a:r>
            <a:rPr lang="en-IN" smtClean="0"/>
            <a:t>Ensure transparency and efficiency</a:t>
          </a:r>
          <a:endParaRPr lang="en-IN"/>
        </a:p>
      </dgm:t>
    </dgm:pt>
    <dgm:pt modelId="{98FFBAE5-1891-42E3-AEE3-CEB537C286A4}" type="parTrans" cxnId="{3C3B4007-CE66-4A59-9DB5-98ACE84F432A}">
      <dgm:prSet/>
      <dgm:spPr/>
      <dgm:t>
        <a:bodyPr/>
        <a:lstStyle/>
        <a:p>
          <a:endParaRPr lang="en-US"/>
        </a:p>
      </dgm:t>
    </dgm:pt>
    <dgm:pt modelId="{FAB851BD-E726-4484-B5C3-DCCC5E728C61}" type="sibTrans" cxnId="{3C3B4007-CE66-4A59-9DB5-98ACE84F432A}">
      <dgm:prSet/>
      <dgm:spPr/>
      <dgm:t>
        <a:bodyPr/>
        <a:lstStyle/>
        <a:p>
          <a:endParaRPr lang="en-US"/>
        </a:p>
      </dgm:t>
    </dgm:pt>
    <dgm:pt modelId="{46C94EBC-17FB-4373-8E43-304EC0F64A9E}" type="pres">
      <dgm:prSet presAssocID="{D4D59BD9-3552-4C66-B091-CC5B619A0C84}" presName="cycle" presStyleCnt="0">
        <dgm:presLayoutVars>
          <dgm:dir/>
          <dgm:resizeHandles val="exact"/>
        </dgm:presLayoutVars>
      </dgm:prSet>
      <dgm:spPr/>
      <dgm:t>
        <a:bodyPr/>
        <a:lstStyle/>
        <a:p>
          <a:endParaRPr lang="en-US"/>
        </a:p>
      </dgm:t>
    </dgm:pt>
    <dgm:pt modelId="{CC6BE5AA-FB36-4C23-BBEF-6EBE6DDA18BF}" type="pres">
      <dgm:prSet presAssocID="{14CB8EB7-E097-465D-A5A6-28B11ABB4D5B}" presName="node" presStyleLbl="node1" presStyleIdx="0" presStyleCnt="2">
        <dgm:presLayoutVars>
          <dgm:bulletEnabled val="1"/>
        </dgm:presLayoutVars>
      </dgm:prSet>
      <dgm:spPr/>
      <dgm:t>
        <a:bodyPr/>
        <a:lstStyle/>
        <a:p>
          <a:endParaRPr lang="en-US"/>
        </a:p>
      </dgm:t>
    </dgm:pt>
    <dgm:pt modelId="{84CD7639-FEE9-495B-A616-CD7635DE5BB1}" type="pres">
      <dgm:prSet presAssocID="{BD18BEC2-34B8-41D3-9698-9E8E52C5209C}" presName="sibTrans" presStyleLbl="sibTrans2D1" presStyleIdx="0" presStyleCnt="2"/>
      <dgm:spPr/>
      <dgm:t>
        <a:bodyPr/>
        <a:lstStyle/>
        <a:p>
          <a:endParaRPr lang="en-US"/>
        </a:p>
      </dgm:t>
    </dgm:pt>
    <dgm:pt modelId="{2405AD37-0EAB-4D42-9E15-7F3E6F8426BF}" type="pres">
      <dgm:prSet presAssocID="{BD18BEC2-34B8-41D3-9698-9E8E52C5209C}" presName="connectorText" presStyleLbl="sibTrans2D1" presStyleIdx="0" presStyleCnt="2"/>
      <dgm:spPr/>
      <dgm:t>
        <a:bodyPr/>
        <a:lstStyle/>
        <a:p>
          <a:endParaRPr lang="en-US"/>
        </a:p>
      </dgm:t>
    </dgm:pt>
    <dgm:pt modelId="{A5F05F4E-9C7E-4C81-BED2-A896AE863DD9}" type="pres">
      <dgm:prSet presAssocID="{C37BE39C-A20C-4ECD-996A-6A5D62A5FF76}" presName="node" presStyleLbl="node1" presStyleIdx="1" presStyleCnt="2">
        <dgm:presLayoutVars>
          <dgm:bulletEnabled val="1"/>
        </dgm:presLayoutVars>
      </dgm:prSet>
      <dgm:spPr/>
      <dgm:t>
        <a:bodyPr/>
        <a:lstStyle/>
        <a:p>
          <a:endParaRPr lang="en-US"/>
        </a:p>
      </dgm:t>
    </dgm:pt>
    <dgm:pt modelId="{E61D5BC0-1CEE-4A8F-B21C-D797620EE02B}" type="pres">
      <dgm:prSet presAssocID="{FAB851BD-E726-4484-B5C3-DCCC5E728C61}" presName="sibTrans" presStyleLbl="sibTrans2D1" presStyleIdx="1" presStyleCnt="2"/>
      <dgm:spPr/>
      <dgm:t>
        <a:bodyPr/>
        <a:lstStyle/>
        <a:p>
          <a:endParaRPr lang="en-US"/>
        </a:p>
      </dgm:t>
    </dgm:pt>
    <dgm:pt modelId="{DCB3F617-4426-422C-95E3-26F643B13090}" type="pres">
      <dgm:prSet presAssocID="{FAB851BD-E726-4484-B5C3-DCCC5E728C61}" presName="connectorText" presStyleLbl="sibTrans2D1" presStyleIdx="1" presStyleCnt="2"/>
      <dgm:spPr/>
      <dgm:t>
        <a:bodyPr/>
        <a:lstStyle/>
        <a:p>
          <a:endParaRPr lang="en-US"/>
        </a:p>
      </dgm:t>
    </dgm:pt>
  </dgm:ptLst>
  <dgm:cxnLst>
    <dgm:cxn modelId="{B46ADB7D-88FB-4FE9-84A5-638F4943E8EB}" type="presOf" srcId="{BD18BEC2-34B8-41D3-9698-9E8E52C5209C}" destId="{2405AD37-0EAB-4D42-9E15-7F3E6F8426BF}" srcOrd="1" destOrd="0" presId="urn:microsoft.com/office/officeart/2005/8/layout/cycle2"/>
    <dgm:cxn modelId="{A163200E-A88B-4628-AC5B-3D2D587B0BC3}" type="presOf" srcId="{FAB851BD-E726-4484-B5C3-DCCC5E728C61}" destId="{DCB3F617-4426-422C-95E3-26F643B13090}" srcOrd="1" destOrd="0" presId="urn:microsoft.com/office/officeart/2005/8/layout/cycle2"/>
    <dgm:cxn modelId="{97634810-2CF0-4C82-B586-84CA79A052AD}" type="presOf" srcId="{C37BE39C-A20C-4ECD-996A-6A5D62A5FF76}" destId="{A5F05F4E-9C7E-4C81-BED2-A896AE863DD9}" srcOrd="0" destOrd="0" presId="urn:microsoft.com/office/officeart/2005/8/layout/cycle2"/>
    <dgm:cxn modelId="{F627DA93-F97C-4E15-A634-E4A02B0CD44E}" type="presOf" srcId="{D4D59BD9-3552-4C66-B091-CC5B619A0C84}" destId="{46C94EBC-17FB-4373-8E43-304EC0F64A9E}" srcOrd="0" destOrd="0" presId="urn:microsoft.com/office/officeart/2005/8/layout/cycle2"/>
    <dgm:cxn modelId="{8258E786-4390-4E4A-9382-5331CE6FF12E}" srcId="{D4D59BD9-3552-4C66-B091-CC5B619A0C84}" destId="{14CB8EB7-E097-465D-A5A6-28B11ABB4D5B}" srcOrd="0" destOrd="0" parTransId="{27FD33AF-A013-4963-BFCA-AA3160BFF427}" sibTransId="{BD18BEC2-34B8-41D3-9698-9E8E52C5209C}"/>
    <dgm:cxn modelId="{3C3B4007-CE66-4A59-9DB5-98ACE84F432A}" srcId="{D4D59BD9-3552-4C66-B091-CC5B619A0C84}" destId="{C37BE39C-A20C-4ECD-996A-6A5D62A5FF76}" srcOrd="1" destOrd="0" parTransId="{98FFBAE5-1891-42E3-AEE3-CEB537C286A4}" sibTransId="{FAB851BD-E726-4484-B5C3-DCCC5E728C61}"/>
    <dgm:cxn modelId="{72C76A36-19EF-45F4-9BCE-0E90D8DDDCBD}" type="presOf" srcId="{FAB851BD-E726-4484-B5C3-DCCC5E728C61}" destId="{E61D5BC0-1CEE-4A8F-B21C-D797620EE02B}" srcOrd="0" destOrd="0" presId="urn:microsoft.com/office/officeart/2005/8/layout/cycle2"/>
    <dgm:cxn modelId="{B2E02446-0CAE-46F6-8B18-F39AFD5DA969}" type="presOf" srcId="{BD18BEC2-34B8-41D3-9698-9E8E52C5209C}" destId="{84CD7639-FEE9-495B-A616-CD7635DE5BB1}" srcOrd="0" destOrd="0" presId="urn:microsoft.com/office/officeart/2005/8/layout/cycle2"/>
    <dgm:cxn modelId="{EFA0DA18-A738-4D01-B980-D4C5FBB24D1A}" type="presOf" srcId="{14CB8EB7-E097-465D-A5A6-28B11ABB4D5B}" destId="{CC6BE5AA-FB36-4C23-BBEF-6EBE6DDA18BF}" srcOrd="0" destOrd="0" presId="urn:microsoft.com/office/officeart/2005/8/layout/cycle2"/>
    <dgm:cxn modelId="{540D92D1-3781-4D40-B332-E33B92CB6631}" type="presParOf" srcId="{46C94EBC-17FB-4373-8E43-304EC0F64A9E}" destId="{CC6BE5AA-FB36-4C23-BBEF-6EBE6DDA18BF}" srcOrd="0" destOrd="0" presId="urn:microsoft.com/office/officeart/2005/8/layout/cycle2"/>
    <dgm:cxn modelId="{EAC69046-BA5F-47BC-AF60-9FA729B00E33}" type="presParOf" srcId="{46C94EBC-17FB-4373-8E43-304EC0F64A9E}" destId="{84CD7639-FEE9-495B-A616-CD7635DE5BB1}" srcOrd="1" destOrd="0" presId="urn:microsoft.com/office/officeart/2005/8/layout/cycle2"/>
    <dgm:cxn modelId="{04371F83-3457-4BC1-8AC6-1D730D6ECBF9}" type="presParOf" srcId="{84CD7639-FEE9-495B-A616-CD7635DE5BB1}" destId="{2405AD37-0EAB-4D42-9E15-7F3E6F8426BF}" srcOrd="0" destOrd="0" presId="urn:microsoft.com/office/officeart/2005/8/layout/cycle2"/>
    <dgm:cxn modelId="{4EC6DBD6-3F36-40E0-990A-D9F036C99712}" type="presParOf" srcId="{46C94EBC-17FB-4373-8E43-304EC0F64A9E}" destId="{A5F05F4E-9C7E-4C81-BED2-A896AE863DD9}" srcOrd="2" destOrd="0" presId="urn:microsoft.com/office/officeart/2005/8/layout/cycle2"/>
    <dgm:cxn modelId="{B29BF90D-4131-4AD2-B4A2-F4BBD858F73C}" type="presParOf" srcId="{46C94EBC-17FB-4373-8E43-304EC0F64A9E}" destId="{E61D5BC0-1CEE-4A8F-B21C-D797620EE02B}" srcOrd="3" destOrd="0" presId="urn:microsoft.com/office/officeart/2005/8/layout/cycle2"/>
    <dgm:cxn modelId="{5E3BF14C-D0F4-4E77-B199-148F564BD922}" type="presParOf" srcId="{E61D5BC0-1CEE-4A8F-B21C-D797620EE02B}" destId="{DCB3F617-4426-422C-95E3-26F643B13090}"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6DD0D31-108C-45F2-81B8-2D004F7B7466}" type="doc">
      <dgm:prSet loTypeId="urn:microsoft.com/office/officeart/2005/8/layout/hierarchy5" loCatId="hierarchy" qsTypeId="urn:microsoft.com/office/officeart/2005/8/quickstyle/3d2" qsCatId="3D" csTypeId="urn:microsoft.com/office/officeart/2005/8/colors/colorful5" csCatId="colorful" phldr="1"/>
      <dgm:spPr/>
      <dgm:t>
        <a:bodyPr/>
        <a:lstStyle/>
        <a:p>
          <a:endParaRPr lang="en-US"/>
        </a:p>
      </dgm:t>
    </dgm:pt>
    <dgm:pt modelId="{A23EC4BD-8B68-40DD-BA6D-F314182A8A74}">
      <dgm:prSet/>
      <dgm:spPr/>
      <dgm:t>
        <a:bodyPr/>
        <a:lstStyle/>
        <a:p>
          <a:pPr rtl="0"/>
          <a:r>
            <a:rPr lang="en-IN" dirty="0" smtClean="0"/>
            <a:t>Should think about merger/Clustering  of institutions</a:t>
          </a:r>
          <a:endParaRPr lang="en-IN" dirty="0"/>
        </a:p>
      </dgm:t>
    </dgm:pt>
    <dgm:pt modelId="{91068A9E-C05E-4226-9D68-705EC3BBA7D4}" type="parTrans" cxnId="{FF5403FA-558A-4437-A548-EAA80D78F9F4}">
      <dgm:prSet/>
      <dgm:spPr/>
      <dgm:t>
        <a:bodyPr/>
        <a:lstStyle/>
        <a:p>
          <a:endParaRPr lang="en-US"/>
        </a:p>
      </dgm:t>
    </dgm:pt>
    <dgm:pt modelId="{8A8839CE-E4F9-41D1-B851-77B6282A4BA4}" type="sibTrans" cxnId="{FF5403FA-558A-4437-A548-EAA80D78F9F4}">
      <dgm:prSet/>
      <dgm:spPr/>
      <dgm:t>
        <a:bodyPr/>
        <a:lstStyle/>
        <a:p>
          <a:endParaRPr lang="en-US"/>
        </a:p>
      </dgm:t>
    </dgm:pt>
    <dgm:pt modelId="{C6DDC231-78B3-4F01-87B5-6E14A4F439FA}">
      <dgm:prSet custT="1"/>
      <dgm:spPr/>
      <dgm:t>
        <a:bodyPr/>
        <a:lstStyle/>
        <a:p>
          <a:pPr rtl="0"/>
          <a:r>
            <a:rPr lang="en-IN" sz="1800" dirty="0" smtClean="0"/>
            <a:t>Start multi disciplinary programmes</a:t>
          </a:r>
          <a:endParaRPr lang="en-IN" sz="1800" dirty="0"/>
        </a:p>
      </dgm:t>
    </dgm:pt>
    <dgm:pt modelId="{114FC189-133C-4E2E-B8F5-9D33B063C4E0}" type="parTrans" cxnId="{093FBC98-B04B-46E6-8C42-49678A62DFF9}">
      <dgm:prSet/>
      <dgm:spPr/>
      <dgm:t>
        <a:bodyPr/>
        <a:lstStyle/>
        <a:p>
          <a:endParaRPr lang="en-US"/>
        </a:p>
      </dgm:t>
    </dgm:pt>
    <dgm:pt modelId="{EA8F9C41-2AD6-4ACD-AB09-8872410BC294}" type="sibTrans" cxnId="{093FBC98-B04B-46E6-8C42-49678A62DFF9}">
      <dgm:prSet/>
      <dgm:spPr/>
      <dgm:t>
        <a:bodyPr/>
        <a:lstStyle/>
        <a:p>
          <a:endParaRPr lang="en-US"/>
        </a:p>
      </dgm:t>
    </dgm:pt>
    <dgm:pt modelId="{E7606823-9B57-4D78-88A6-F731BB7552A7}">
      <dgm:prSet custT="1"/>
      <dgm:spPr/>
      <dgm:t>
        <a:bodyPr/>
        <a:lstStyle/>
        <a:p>
          <a:pPr rtl="0"/>
          <a:r>
            <a:rPr lang="en-IN" sz="1800" dirty="0" smtClean="0"/>
            <a:t>Intensive use of available infrastructure</a:t>
          </a:r>
          <a:endParaRPr lang="en-IN" sz="1800" dirty="0"/>
        </a:p>
      </dgm:t>
    </dgm:pt>
    <dgm:pt modelId="{29F33A57-4429-49A1-9246-1B84FA1D6E9D}" type="parTrans" cxnId="{1F69508C-AE29-438D-AFF9-9979530FE593}">
      <dgm:prSet/>
      <dgm:spPr/>
      <dgm:t>
        <a:bodyPr/>
        <a:lstStyle/>
        <a:p>
          <a:endParaRPr lang="en-US"/>
        </a:p>
      </dgm:t>
    </dgm:pt>
    <dgm:pt modelId="{ACBDD4E0-53A3-47A2-B69F-801DF0D075CD}" type="sibTrans" cxnId="{1F69508C-AE29-438D-AFF9-9979530FE593}">
      <dgm:prSet/>
      <dgm:spPr/>
      <dgm:t>
        <a:bodyPr/>
        <a:lstStyle/>
        <a:p>
          <a:endParaRPr lang="en-US"/>
        </a:p>
      </dgm:t>
    </dgm:pt>
    <dgm:pt modelId="{DDE94DC8-AAAA-4471-81CA-D91665D7527F}">
      <dgm:prSet custT="1"/>
      <dgm:spPr/>
      <dgm:t>
        <a:bodyPr/>
        <a:lstStyle/>
        <a:p>
          <a:pPr rtl="0"/>
          <a:r>
            <a:rPr lang="en-IN" sz="1800" dirty="0" smtClean="0"/>
            <a:t>Explore possibilities for ODL</a:t>
          </a:r>
          <a:endParaRPr lang="en-IN" sz="1800" dirty="0"/>
        </a:p>
      </dgm:t>
    </dgm:pt>
    <dgm:pt modelId="{A792023C-BAEA-44C9-9C51-F0FFE70D866D}" type="parTrans" cxnId="{CFE5369A-5A84-4207-AFCC-AE83B3FF1ED1}">
      <dgm:prSet/>
      <dgm:spPr/>
      <dgm:t>
        <a:bodyPr/>
        <a:lstStyle/>
        <a:p>
          <a:endParaRPr lang="en-US"/>
        </a:p>
      </dgm:t>
    </dgm:pt>
    <dgm:pt modelId="{AE6A0DB5-6FD7-4C55-B278-B9017E54156E}" type="sibTrans" cxnId="{CFE5369A-5A84-4207-AFCC-AE83B3FF1ED1}">
      <dgm:prSet/>
      <dgm:spPr/>
      <dgm:t>
        <a:bodyPr/>
        <a:lstStyle/>
        <a:p>
          <a:endParaRPr lang="en-US"/>
        </a:p>
      </dgm:t>
    </dgm:pt>
    <dgm:pt modelId="{CB6686AD-A45A-43D6-ADA3-9B2B4D1634BB}">
      <dgm:prSet custT="1"/>
      <dgm:spPr/>
      <dgm:t>
        <a:bodyPr/>
        <a:lstStyle/>
        <a:p>
          <a:pPr rtl="0"/>
          <a:r>
            <a:rPr lang="en-IN" sz="1400" dirty="0" smtClean="0"/>
            <a:t>Shift system</a:t>
          </a:r>
          <a:endParaRPr lang="en-IN" sz="1400" dirty="0"/>
        </a:p>
      </dgm:t>
    </dgm:pt>
    <dgm:pt modelId="{FDA65536-69A9-49A3-9D26-4C66D0470E0E}" type="parTrans" cxnId="{AC8D46AD-36FB-4F22-B408-6510883A364D}">
      <dgm:prSet/>
      <dgm:spPr/>
      <dgm:t>
        <a:bodyPr/>
        <a:lstStyle/>
        <a:p>
          <a:endParaRPr lang="en-US"/>
        </a:p>
      </dgm:t>
    </dgm:pt>
    <dgm:pt modelId="{DE40A0AB-1615-492B-8316-9BF645FCC74C}" type="sibTrans" cxnId="{AC8D46AD-36FB-4F22-B408-6510883A364D}">
      <dgm:prSet/>
      <dgm:spPr/>
      <dgm:t>
        <a:bodyPr/>
        <a:lstStyle/>
        <a:p>
          <a:endParaRPr lang="en-US"/>
        </a:p>
      </dgm:t>
    </dgm:pt>
    <dgm:pt modelId="{3FB26DEC-A24E-4CBC-8543-E79E8B5EAB33}">
      <dgm:prSet custT="1"/>
      <dgm:spPr/>
      <dgm:t>
        <a:bodyPr/>
        <a:lstStyle/>
        <a:p>
          <a:pPr rtl="0"/>
          <a:r>
            <a:rPr lang="en-IN" sz="1400" dirty="0" smtClean="0"/>
            <a:t>Diploma/ Certificate </a:t>
          </a:r>
          <a:endParaRPr lang="en-IN" sz="1400" dirty="0"/>
        </a:p>
      </dgm:t>
    </dgm:pt>
    <dgm:pt modelId="{DF9798F7-D16B-4A82-ACCE-9B334483E044}" type="parTrans" cxnId="{7635B055-102E-41D9-9B90-0CBE72A04CB1}">
      <dgm:prSet/>
      <dgm:spPr/>
      <dgm:t>
        <a:bodyPr/>
        <a:lstStyle/>
        <a:p>
          <a:endParaRPr lang="en-US"/>
        </a:p>
      </dgm:t>
    </dgm:pt>
    <dgm:pt modelId="{C05DF344-B286-4503-8440-7550956CE2A9}" type="sibTrans" cxnId="{7635B055-102E-41D9-9B90-0CBE72A04CB1}">
      <dgm:prSet/>
      <dgm:spPr/>
      <dgm:t>
        <a:bodyPr/>
        <a:lstStyle/>
        <a:p>
          <a:endParaRPr lang="en-US"/>
        </a:p>
      </dgm:t>
    </dgm:pt>
    <dgm:pt modelId="{51D6B3E1-C5BD-470C-B24C-5BB299345F40}">
      <dgm:prSet custT="1"/>
      <dgm:spPr/>
      <dgm:t>
        <a:bodyPr/>
        <a:lstStyle/>
        <a:p>
          <a:pPr rtl="0"/>
          <a:r>
            <a:rPr lang="en-IN" sz="1400" dirty="0" smtClean="0"/>
            <a:t>Vocational programs</a:t>
          </a:r>
          <a:endParaRPr lang="en-IN" sz="1400" dirty="0"/>
        </a:p>
      </dgm:t>
    </dgm:pt>
    <dgm:pt modelId="{F57F6CA2-92DC-4071-B76A-1A725BE461A9}" type="parTrans" cxnId="{B85E4B50-56F2-4D2C-B893-EB3A6AB3FC29}">
      <dgm:prSet/>
      <dgm:spPr/>
      <dgm:t>
        <a:bodyPr/>
        <a:lstStyle/>
        <a:p>
          <a:endParaRPr lang="en-US"/>
        </a:p>
      </dgm:t>
    </dgm:pt>
    <dgm:pt modelId="{C0EEF60D-9AE6-4953-8F1B-6E778443E9DA}" type="sibTrans" cxnId="{B85E4B50-56F2-4D2C-B893-EB3A6AB3FC29}">
      <dgm:prSet/>
      <dgm:spPr/>
      <dgm:t>
        <a:bodyPr/>
        <a:lstStyle/>
        <a:p>
          <a:endParaRPr lang="en-US"/>
        </a:p>
      </dgm:t>
    </dgm:pt>
    <dgm:pt modelId="{1C856E21-AC82-4F27-9A6A-34BCB84E291B}" type="pres">
      <dgm:prSet presAssocID="{D6DD0D31-108C-45F2-81B8-2D004F7B7466}" presName="mainComposite" presStyleCnt="0">
        <dgm:presLayoutVars>
          <dgm:chPref val="1"/>
          <dgm:dir/>
          <dgm:animOne val="branch"/>
          <dgm:animLvl val="lvl"/>
          <dgm:resizeHandles val="exact"/>
        </dgm:presLayoutVars>
      </dgm:prSet>
      <dgm:spPr/>
      <dgm:t>
        <a:bodyPr/>
        <a:lstStyle/>
        <a:p>
          <a:endParaRPr lang="en-US"/>
        </a:p>
      </dgm:t>
    </dgm:pt>
    <dgm:pt modelId="{A8A0A27D-0A0D-4490-8A8A-0E7CA464F23E}" type="pres">
      <dgm:prSet presAssocID="{D6DD0D31-108C-45F2-81B8-2D004F7B7466}" presName="hierFlow" presStyleCnt="0"/>
      <dgm:spPr/>
    </dgm:pt>
    <dgm:pt modelId="{D0C40B7A-FCBE-40D2-89BD-982877A130D6}" type="pres">
      <dgm:prSet presAssocID="{D6DD0D31-108C-45F2-81B8-2D004F7B7466}" presName="firstBuf" presStyleCnt="0"/>
      <dgm:spPr/>
    </dgm:pt>
    <dgm:pt modelId="{822BB720-A667-4110-BA1B-17CC4EDD6EF7}" type="pres">
      <dgm:prSet presAssocID="{D6DD0D31-108C-45F2-81B8-2D004F7B7466}" presName="hierChild1" presStyleCnt="0">
        <dgm:presLayoutVars>
          <dgm:chPref val="1"/>
          <dgm:animOne val="branch"/>
          <dgm:animLvl val="lvl"/>
        </dgm:presLayoutVars>
      </dgm:prSet>
      <dgm:spPr/>
    </dgm:pt>
    <dgm:pt modelId="{5CF1382C-C372-494B-A390-5B332D4291FF}" type="pres">
      <dgm:prSet presAssocID="{A23EC4BD-8B68-40DD-BA6D-F314182A8A74}" presName="Name17" presStyleCnt="0"/>
      <dgm:spPr/>
    </dgm:pt>
    <dgm:pt modelId="{F4A3D33B-7EC2-4E19-A8AF-4E6E61DF95B6}" type="pres">
      <dgm:prSet presAssocID="{A23EC4BD-8B68-40DD-BA6D-F314182A8A74}" presName="level1Shape" presStyleLbl="node0" presStyleIdx="0" presStyleCnt="1" custScaleX="69123" custScaleY="33807">
        <dgm:presLayoutVars>
          <dgm:chPref val="3"/>
        </dgm:presLayoutVars>
      </dgm:prSet>
      <dgm:spPr/>
      <dgm:t>
        <a:bodyPr/>
        <a:lstStyle/>
        <a:p>
          <a:endParaRPr lang="en-US"/>
        </a:p>
      </dgm:t>
    </dgm:pt>
    <dgm:pt modelId="{964DC63E-6527-4C23-9CFE-494B2183B930}" type="pres">
      <dgm:prSet presAssocID="{A23EC4BD-8B68-40DD-BA6D-F314182A8A74}" presName="hierChild2" presStyleCnt="0"/>
      <dgm:spPr/>
    </dgm:pt>
    <dgm:pt modelId="{4D935CDB-3F5B-46E8-B558-37343837EF72}" type="pres">
      <dgm:prSet presAssocID="{D6DD0D31-108C-45F2-81B8-2D004F7B7466}" presName="bgShapesFlow" presStyleCnt="0"/>
      <dgm:spPr/>
    </dgm:pt>
    <dgm:pt modelId="{3BD900DB-E8EE-49A4-A92B-2EC772BEDBB8}" type="pres">
      <dgm:prSet presAssocID="{C6DDC231-78B3-4F01-87B5-6E14A4F439FA}" presName="rectComp" presStyleCnt="0"/>
      <dgm:spPr/>
    </dgm:pt>
    <dgm:pt modelId="{BF7252EF-5DB1-4D21-9A69-AAFFC1C53E05}" type="pres">
      <dgm:prSet presAssocID="{C6DDC231-78B3-4F01-87B5-6E14A4F439FA}" presName="bgRect" presStyleLbl="bgShp" presStyleIdx="0" presStyleCnt="3" custScaleX="2000000" custScaleY="136601" custLinFactX="-172340" custLinFactNeighborX="-200000" custLinFactNeighborY="-269"/>
      <dgm:spPr/>
      <dgm:t>
        <a:bodyPr/>
        <a:lstStyle/>
        <a:p>
          <a:endParaRPr lang="en-US"/>
        </a:p>
      </dgm:t>
    </dgm:pt>
    <dgm:pt modelId="{26A3C97C-32A0-4A0F-A31A-1C837B49A3DD}" type="pres">
      <dgm:prSet presAssocID="{C6DDC231-78B3-4F01-87B5-6E14A4F439FA}" presName="bgRectTx" presStyleLbl="bgShp" presStyleIdx="0" presStyleCnt="3">
        <dgm:presLayoutVars>
          <dgm:bulletEnabled val="1"/>
        </dgm:presLayoutVars>
      </dgm:prSet>
      <dgm:spPr/>
      <dgm:t>
        <a:bodyPr/>
        <a:lstStyle/>
        <a:p>
          <a:endParaRPr lang="en-US"/>
        </a:p>
      </dgm:t>
    </dgm:pt>
    <dgm:pt modelId="{0B8F5A2B-4D78-47A5-941E-BD61A3F3E5B8}" type="pres">
      <dgm:prSet presAssocID="{C6DDC231-78B3-4F01-87B5-6E14A4F439FA}" presName="spComp" presStyleCnt="0"/>
      <dgm:spPr/>
    </dgm:pt>
    <dgm:pt modelId="{B134F436-4AD2-48A1-90C5-2D8A331574C9}" type="pres">
      <dgm:prSet presAssocID="{C6DDC231-78B3-4F01-87B5-6E14A4F439FA}" presName="hSp" presStyleCnt="0"/>
      <dgm:spPr/>
    </dgm:pt>
    <dgm:pt modelId="{BF074331-0463-4CF6-BA54-20AA40A336FA}" type="pres">
      <dgm:prSet presAssocID="{E7606823-9B57-4D78-88A6-F731BB7552A7}" presName="rectComp" presStyleCnt="0"/>
      <dgm:spPr/>
    </dgm:pt>
    <dgm:pt modelId="{6BCA3AE5-012C-4331-9C55-18F6338560F8}" type="pres">
      <dgm:prSet presAssocID="{E7606823-9B57-4D78-88A6-F731BB7552A7}" presName="bgRect" presStyleLbl="bgShp" presStyleIdx="1" presStyleCnt="3" custScaleX="2000000" custScaleY="136601" custLinFactX="-172340" custLinFactNeighborX="-200000" custLinFactNeighborY="-269"/>
      <dgm:spPr/>
      <dgm:t>
        <a:bodyPr/>
        <a:lstStyle/>
        <a:p>
          <a:endParaRPr lang="en-US"/>
        </a:p>
      </dgm:t>
    </dgm:pt>
    <dgm:pt modelId="{EC8F268C-6776-416D-8797-64EEE0D8C9D8}" type="pres">
      <dgm:prSet presAssocID="{E7606823-9B57-4D78-88A6-F731BB7552A7}" presName="bgRectTx" presStyleLbl="bgShp" presStyleIdx="1" presStyleCnt="3">
        <dgm:presLayoutVars>
          <dgm:bulletEnabled val="1"/>
        </dgm:presLayoutVars>
      </dgm:prSet>
      <dgm:spPr/>
      <dgm:t>
        <a:bodyPr/>
        <a:lstStyle/>
        <a:p>
          <a:endParaRPr lang="en-US"/>
        </a:p>
      </dgm:t>
    </dgm:pt>
    <dgm:pt modelId="{644803E8-DA2C-4DE2-ACAB-9F16E7972456}" type="pres">
      <dgm:prSet presAssocID="{E7606823-9B57-4D78-88A6-F731BB7552A7}" presName="spComp" presStyleCnt="0"/>
      <dgm:spPr/>
    </dgm:pt>
    <dgm:pt modelId="{A2DA551C-1332-42DA-B9C2-1EA02EC40FAA}" type="pres">
      <dgm:prSet presAssocID="{E7606823-9B57-4D78-88A6-F731BB7552A7}" presName="hSp" presStyleCnt="0"/>
      <dgm:spPr/>
    </dgm:pt>
    <dgm:pt modelId="{295A5A1A-8C95-4829-A6B0-7EE7E5395957}" type="pres">
      <dgm:prSet presAssocID="{DDE94DC8-AAAA-4471-81CA-D91665D7527F}" presName="rectComp" presStyleCnt="0"/>
      <dgm:spPr/>
    </dgm:pt>
    <dgm:pt modelId="{FE107C91-A287-45A1-AC11-DEAC8D2CC519}" type="pres">
      <dgm:prSet presAssocID="{DDE94DC8-AAAA-4471-81CA-D91665D7527F}" presName="bgRect" presStyleLbl="bgShp" presStyleIdx="2" presStyleCnt="3" custScaleX="2000000" custScaleY="136601" custLinFactX="-172340" custLinFactNeighborX="-200000" custLinFactNeighborY="-269"/>
      <dgm:spPr/>
      <dgm:t>
        <a:bodyPr/>
        <a:lstStyle/>
        <a:p>
          <a:endParaRPr lang="en-US"/>
        </a:p>
      </dgm:t>
    </dgm:pt>
    <dgm:pt modelId="{7CC6D0C2-7054-4968-AAB0-5FF1F0415442}" type="pres">
      <dgm:prSet presAssocID="{DDE94DC8-AAAA-4471-81CA-D91665D7527F}" presName="bgRectTx" presStyleLbl="bgShp" presStyleIdx="2" presStyleCnt="3">
        <dgm:presLayoutVars>
          <dgm:bulletEnabled val="1"/>
        </dgm:presLayoutVars>
      </dgm:prSet>
      <dgm:spPr/>
      <dgm:t>
        <a:bodyPr/>
        <a:lstStyle/>
        <a:p>
          <a:endParaRPr lang="en-US"/>
        </a:p>
      </dgm:t>
    </dgm:pt>
  </dgm:ptLst>
  <dgm:cxnLst>
    <dgm:cxn modelId="{81683EE0-97D1-46DC-96E4-A38C86E9246B}" type="presOf" srcId="{CB6686AD-A45A-43D6-ADA3-9B2B4D1634BB}" destId="{6BCA3AE5-012C-4331-9C55-18F6338560F8}" srcOrd="0" destOrd="1" presId="urn:microsoft.com/office/officeart/2005/8/layout/hierarchy5"/>
    <dgm:cxn modelId="{FF5403FA-558A-4437-A548-EAA80D78F9F4}" srcId="{D6DD0D31-108C-45F2-81B8-2D004F7B7466}" destId="{A23EC4BD-8B68-40DD-BA6D-F314182A8A74}" srcOrd="0" destOrd="0" parTransId="{91068A9E-C05E-4226-9D68-705EC3BBA7D4}" sibTransId="{8A8839CE-E4F9-41D1-B851-77B6282A4BA4}"/>
    <dgm:cxn modelId="{5ADF4513-1F6D-40E2-ADFE-2E92E73B88D1}" type="presOf" srcId="{DDE94DC8-AAAA-4471-81CA-D91665D7527F}" destId="{7CC6D0C2-7054-4968-AAB0-5FF1F0415442}" srcOrd="1" destOrd="0" presId="urn:microsoft.com/office/officeart/2005/8/layout/hierarchy5"/>
    <dgm:cxn modelId="{0FB52F10-BC41-4FFA-893F-874E63AD8A03}" type="presOf" srcId="{CB6686AD-A45A-43D6-ADA3-9B2B4D1634BB}" destId="{EC8F268C-6776-416D-8797-64EEE0D8C9D8}" srcOrd="1" destOrd="1" presId="urn:microsoft.com/office/officeart/2005/8/layout/hierarchy5"/>
    <dgm:cxn modelId="{DBC937A9-17F1-4FF3-96AA-ECDA20B2520F}" type="presOf" srcId="{E7606823-9B57-4D78-88A6-F731BB7552A7}" destId="{6BCA3AE5-012C-4331-9C55-18F6338560F8}" srcOrd="0" destOrd="0" presId="urn:microsoft.com/office/officeart/2005/8/layout/hierarchy5"/>
    <dgm:cxn modelId="{E9700294-751D-4F5C-9633-CF0F7528BD95}" type="presOf" srcId="{51D6B3E1-C5BD-470C-B24C-5BB299345F40}" destId="{26A3C97C-32A0-4A0F-A31A-1C837B49A3DD}" srcOrd="1" destOrd="2" presId="urn:microsoft.com/office/officeart/2005/8/layout/hierarchy5"/>
    <dgm:cxn modelId="{8AD25F82-E196-462F-9787-C2258494623B}" type="presOf" srcId="{3FB26DEC-A24E-4CBC-8543-E79E8B5EAB33}" destId="{26A3C97C-32A0-4A0F-A31A-1C837B49A3DD}" srcOrd="1" destOrd="1" presId="urn:microsoft.com/office/officeart/2005/8/layout/hierarchy5"/>
    <dgm:cxn modelId="{1F69508C-AE29-438D-AFF9-9979530FE593}" srcId="{D6DD0D31-108C-45F2-81B8-2D004F7B7466}" destId="{E7606823-9B57-4D78-88A6-F731BB7552A7}" srcOrd="2" destOrd="0" parTransId="{29F33A57-4429-49A1-9246-1B84FA1D6E9D}" sibTransId="{ACBDD4E0-53A3-47A2-B69F-801DF0D075CD}"/>
    <dgm:cxn modelId="{3AD0BEA5-56A5-4C44-91E1-5933701A5342}" type="presOf" srcId="{51D6B3E1-C5BD-470C-B24C-5BB299345F40}" destId="{BF7252EF-5DB1-4D21-9A69-AAFFC1C53E05}" srcOrd="0" destOrd="2" presId="urn:microsoft.com/office/officeart/2005/8/layout/hierarchy5"/>
    <dgm:cxn modelId="{F5BDF9E1-B6B1-456A-B949-0CEC4A83100D}" type="presOf" srcId="{E7606823-9B57-4D78-88A6-F731BB7552A7}" destId="{EC8F268C-6776-416D-8797-64EEE0D8C9D8}" srcOrd="1" destOrd="0" presId="urn:microsoft.com/office/officeart/2005/8/layout/hierarchy5"/>
    <dgm:cxn modelId="{F21D1805-0813-4214-A5C8-8FE92D018046}" type="presOf" srcId="{D6DD0D31-108C-45F2-81B8-2D004F7B7466}" destId="{1C856E21-AC82-4F27-9A6A-34BCB84E291B}" srcOrd="0" destOrd="0" presId="urn:microsoft.com/office/officeart/2005/8/layout/hierarchy5"/>
    <dgm:cxn modelId="{7635B055-102E-41D9-9B90-0CBE72A04CB1}" srcId="{C6DDC231-78B3-4F01-87B5-6E14A4F439FA}" destId="{3FB26DEC-A24E-4CBC-8543-E79E8B5EAB33}" srcOrd="0" destOrd="0" parTransId="{DF9798F7-D16B-4A82-ACCE-9B334483E044}" sibTransId="{C05DF344-B286-4503-8440-7550956CE2A9}"/>
    <dgm:cxn modelId="{55FD4791-F20E-4FF2-BDAE-2AF2EE985430}" type="presOf" srcId="{C6DDC231-78B3-4F01-87B5-6E14A4F439FA}" destId="{BF7252EF-5DB1-4D21-9A69-AAFFC1C53E05}" srcOrd="0" destOrd="0" presId="urn:microsoft.com/office/officeart/2005/8/layout/hierarchy5"/>
    <dgm:cxn modelId="{21C19930-37A3-4067-8A83-03E55D5BC242}" type="presOf" srcId="{A23EC4BD-8B68-40DD-BA6D-F314182A8A74}" destId="{F4A3D33B-7EC2-4E19-A8AF-4E6E61DF95B6}" srcOrd="0" destOrd="0" presId="urn:microsoft.com/office/officeart/2005/8/layout/hierarchy5"/>
    <dgm:cxn modelId="{CFE5369A-5A84-4207-AFCC-AE83B3FF1ED1}" srcId="{D6DD0D31-108C-45F2-81B8-2D004F7B7466}" destId="{DDE94DC8-AAAA-4471-81CA-D91665D7527F}" srcOrd="3" destOrd="0" parTransId="{A792023C-BAEA-44C9-9C51-F0FFE70D866D}" sibTransId="{AE6A0DB5-6FD7-4C55-B278-B9017E54156E}"/>
    <dgm:cxn modelId="{AC8D46AD-36FB-4F22-B408-6510883A364D}" srcId="{E7606823-9B57-4D78-88A6-F731BB7552A7}" destId="{CB6686AD-A45A-43D6-ADA3-9B2B4D1634BB}" srcOrd="0" destOrd="0" parTransId="{FDA65536-69A9-49A3-9D26-4C66D0470E0E}" sibTransId="{DE40A0AB-1615-492B-8316-9BF645FCC74C}"/>
    <dgm:cxn modelId="{B85E4B50-56F2-4D2C-B893-EB3A6AB3FC29}" srcId="{C6DDC231-78B3-4F01-87B5-6E14A4F439FA}" destId="{51D6B3E1-C5BD-470C-B24C-5BB299345F40}" srcOrd="1" destOrd="0" parTransId="{F57F6CA2-92DC-4071-B76A-1A725BE461A9}" sibTransId="{C0EEF60D-9AE6-4953-8F1B-6E778443E9DA}"/>
    <dgm:cxn modelId="{72D2EF4B-2577-48EE-84AD-21F96F443BC1}" type="presOf" srcId="{C6DDC231-78B3-4F01-87B5-6E14A4F439FA}" destId="{26A3C97C-32A0-4A0F-A31A-1C837B49A3DD}" srcOrd="1" destOrd="0" presId="urn:microsoft.com/office/officeart/2005/8/layout/hierarchy5"/>
    <dgm:cxn modelId="{A2C97C32-32B0-43B9-9A58-FBE863BACB91}" type="presOf" srcId="{3FB26DEC-A24E-4CBC-8543-E79E8B5EAB33}" destId="{BF7252EF-5DB1-4D21-9A69-AAFFC1C53E05}" srcOrd="0" destOrd="1" presId="urn:microsoft.com/office/officeart/2005/8/layout/hierarchy5"/>
    <dgm:cxn modelId="{093FBC98-B04B-46E6-8C42-49678A62DFF9}" srcId="{D6DD0D31-108C-45F2-81B8-2D004F7B7466}" destId="{C6DDC231-78B3-4F01-87B5-6E14A4F439FA}" srcOrd="1" destOrd="0" parTransId="{114FC189-133C-4E2E-B8F5-9D33B063C4E0}" sibTransId="{EA8F9C41-2AD6-4ACD-AB09-8872410BC294}"/>
    <dgm:cxn modelId="{95AEF3FA-C64B-4A58-B6EA-B43A9356F106}" type="presOf" srcId="{DDE94DC8-AAAA-4471-81CA-D91665D7527F}" destId="{FE107C91-A287-45A1-AC11-DEAC8D2CC519}" srcOrd="0" destOrd="0" presId="urn:microsoft.com/office/officeart/2005/8/layout/hierarchy5"/>
    <dgm:cxn modelId="{C42EC855-750C-46D1-86F4-8C1DD09F95F0}" type="presParOf" srcId="{1C856E21-AC82-4F27-9A6A-34BCB84E291B}" destId="{A8A0A27D-0A0D-4490-8A8A-0E7CA464F23E}" srcOrd="0" destOrd="0" presId="urn:microsoft.com/office/officeart/2005/8/layout/hierarchy5"/>
    <dgm:cxn modelId="{C64EBD7B-9F4F-476F-ACC2-39E163ECFD37}" type="presParOf" srcId="{A8A0A27D-0A0D-4490-8A8A-0E7CA464F23E}" destId="{D0C40B7A-FCBE-40D2-89BD-982877A130D6}" srcOrd="0" destOrd="0" presId="urn:microsoft.com/office/officeart/2005/8/layout/hierarchy5"/>
    <dgm:cxn modelId="{533719C2-BC10-461C-B8A0-6B257409C119}" type="presParOf" srcId="{A8A0A27D-0A0D-4490-8A8A-0E7CA464F23E}" destId="{822BB720-A667-4110-BA1B-17CC4EDD6EF7}" srcOrd="1" destOrd="0" presId="urn:microsoft.com/office/officeart/2005/8/layout/hierarchy5"/>
    <dgm:cxn modelId="{B95FF1E5-C22F-4CFA-AC9D-D5502F5C868B}" type="presParOf" srcId="{822BB720-A667-4110-BA1B-17CC4EDD6EF7}" destId="{5CF1382C-C372-494B-A390-5B332D4291FF}" srcOrd="0" destOrd="0" presId="urn:microsoft.com/office/officeart/2005/8/layout/hierarchy5"/>
    <dgm:cxn modelId="{FD1080AE-7E58-417E-BA3A-09B4C9B6951C}" type="presParOf" srcId="{5CF1382C-C372-494B-A390-5B332D4291FF}" destId="{F4A3D33B-7EC2-4E19-A8AF-4E6E61DF95B6}" srcOrd="0" destOrd="0" presId="urn:microsoft.com/office/officeart/2005/8/layout/hierarchy5"/>
    <dgm:cxn modelId="{9E5D5F74-31C2-4A1B-A02F-2A989F843F34}" type="presParOf" srcId="{5CF1382C-C372-494B-A390-5B332D4291FF}" destId="{964DC63E-6527-4C23-9CFE-494B2183B930}" srcOrd="1" destOrd="0" presId="urn:microsoft.com/office/officeart/2005/8/layout/hierarchy5"/>
    <dgm:cxn modelId="{E0A57A47-0602-4AF9-8549-181E47D38A6C}" type="presParOf" srcId="{1C856E21-AC82-4F27-9A6A-34BCB84E291B}" destId="{4D935CDB-3F5B-46E8-B558-37343837EF72}" srcOrd="1" destOrd="0" presId="urn:microsoft.com/office/officeart/2005/8/layout/hierarchy5"/>
    <dgm:cxn modelId="{3E2E652A-9BAE-4741-96D1-B90099D28470}" type="presParOf" srcId="{4D935CDB-3F5B-46E8-B558-37343837EF72}" destId="{3BD900DB-E8EE-49A4-A92B-2EC772BEDBB8}" srcOrd="0" destOrd="0" presId="urn:microsoft.com/office/officeart/2005/8/layout/hierarchy5"/>
    <dgm:cxn modelId="{2C0B3A5B-8101-42F6-A5B6-A42D01E860E3}" type="presParOf" srcId="{3BD900DB-E8EE-49A4-A92B-2EC772BEDBB8}" destId="{BF7252EF-5DB1-4D21-9A69-AAFFC1C53E05}" srcOrd="0" destOrd="0" presId="urn:microsoft.com/office/officeart/2005/8/layout/hierarchy5"/>
    <dgm:cxn modelId="{25340C56-CF46-412C-9E5A-ABFC0ED49875}" type="presParOf" srcId="{3BD900DB-E8EE-49A4-A92B-2EC772BEDBB8}" destId="{26A3C97C-32A0-4A0F-A31A-1C837B49A3DD}" srcOrd="1" destOrd="0" presId="urn:microsoft.com/office/officeart/2005/8/layout/hierarchy5"/>
    <dgm:cxn modelId="{59AB8FF1-85B9-4A0A-B225-A9D2CE35FC27}" type="presParOf" srcId="{4D935CDB-3F5B-46E8-B558-37343837EF72}" destId="{0B8F5A2B-4D78-47A5-941E-BD61A3F3E5B8}" srcOrd="1" destOrd="0" presId="urn:microsoft.com/office/officeart/2005/8/layout/hierarchy5"/>
    <dgm:cxn modelId="{880DC23C-21AD-4FB5-8060-29697A5F7793}" type="presParOf" srcId="{0B8F5A2B-4D78-47A5-941E-BD61A3F3E5B8}" destId="{B134F436-4AD2-48A1-90C5-2D8A331574C9}" srcOrd="0" destOrd="0" presId="urn:microsoft.com/office/officeart/2005/8/layout/hierarchy5"/>
    <dgm:cxn modelId="{A67B7C18-F007-49B6-96AF-8516879E817C}" type="presParOf" srcId="{4D935CDB-3F5B-46E8-B558-37343837EF72}" destId="{BF074331-0463-4CF6-BA54-20AA40A336FA}" srcOrd="2" destOrd="0" presId="urn:microsoft.com/office/officeart/2005/8/layout/hierarchy5"/>
    <dgm:cxn modelId="{FB71B92D-979E-4494-BCCF-4FE6D1845386}" type="presParOf" srcId="{BF074331-0463-4CF6-BA54-20AA40A336FA}" destId="{6BCA3AE5-012C-4331-9C55-18F6338560F8}" srcOrd="0" destOrd="0" presId="urn:microsoft.com/office/officeart/2005/8/layout/hierarchy5"/>
    <dgm:cxn modelId="{1F245576-B046-43FC-9EDC-6A3C1D32F1EA}" type="presParOf" srcId="{BF074331-0463-4CF6-BA54-20AA40A336FA}" destId="{EC8F268C-6776-416D-8797-64EEE0D8C9D8}" srcOrd="1" destOrd="0" presId="urn:microsoft.com/office/officeart/2005/8/layout/hierarchy5"/>
    <dgm:cxn modelId="{609750AF-1229-44D2-BEEE-E275ED813004}" type="presParOf" srcId="{4D935CDB-3F5B-46E8-B558-37343837EF72}" destId="{644803E8-DA2C-4DE2-ACAB-9F16E7972456}" srcOrd="3" destOrd="0" presId="urn:microsoft.com/office/officeart/2005/8/layout/hierarchy5"/>
    <dgm:cxn modelId="{FE796429-8C79-42F1-9A3D-C4E612F171BB}" type="presParOf" srcId="{644803E8-DA2C-4DE2-ACAB-9F16E7972456}" destId="{A2DA551C-1332-42DA-B9C2-1EA02EC40FAA}" srcOrd="0" destOrd="0" presId="urn:microsoft.com/office/officeart/2005/8/layout/hierarchy5"/>
    <dgm:cxn modelId="{3B9F61E4-2F25-49BA-ACCC-7CD6B5589D58}" type="presParOf" srcId="{4D935CDB-3F5B-46E8-B558-37343837EF72}" destId="{295A5A1A-8C95-4829-A6B0-7EE7E5395957}" srcOrd="4" destOrd="0" presId="urn:microsoft.com/office/officeart/2005/8/layout/hierarchy5"/>
    <dgm:cxn modelId="{AC7E3A6D-7D64-40A6-A9FA-0D8B422B0DF8}" type="presParOf" srcId="{295A5A1A-8C95-4829-A6B0-7EE7E5395957}" destId="{FE107C91-A287-45A1-AC11-DEAC8D2CC519}" srcOrd="0" destOrd="0" presId="urn:microsoft.com/office/officeart/2005/8/layout/hierarchy5"/>
    <dgm:cxn modelId="{07DA680A-7694-4FF5-93C8-9F0F826A3154}" type="presParOf" srcId="{295A5A1A-8C95-4829-A6B0-7EE7E5395957}" destId="{7CC6D0C2-7054-4968-AAB0-5FF1F0415442}"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926B6CF-BFDF-4DC2-822E-2C0C70896BEB}"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2B6FF351-7320-436C-9FAD-C834CE4AF5C6}">
      <dgm:prSet/>
      <dgm:spPr/>
      <dgm:t>
        <a:bodyPr/>
        <a:lstStyle/>
        <a:p>
          <a:pPr rtl="0"/>
          <a:r>
            <a:rPr lang="en-IN" smtClean="0"/>
            <a:t>Start up incubation centres</a:t>
          </a:r>
          <a:endParaRPr lang="en-IN"/>
        </a:p>
      </dgm:t>
    </dgm:pt>
    <dgm:pt modelId="{B51A918D-C1F9-4AB4-B315-738E250E4952}" type="parTrans" cxnId="{5779FB04-A26A-4BAB-9E43-C328C84BB2CE}">
      <dgm:prSet/>
      <dgm:spPr/>
      <dgm:t>
        <a:bodyPr/>
        <a:lstStyle/>
        <a:p>
          <a:endParaRPr lang="en-US"/>
        </a:p>
      </dgm:t>
    </dgm:pt>
    <dgm:pt modelId="{CD4E3CA6-AB9D-46C0-9964-A982828B3259}" type="sibTrans" cxnId="{5779FB04-A26A-4BAB-9E43-C328C84BB2CE}">
      <dgm:prSet/>
      <dgm:spPr/>
      <dgm:t>
        <a:bodyPr/>
        <a:lstStyle/>
        <a:p>
          <a:endParaRPr lang="en-US"/>
        </a:p>
      </dgm:t>
    </dgm:pt>
    <dgm:pt modelId="{1BBBC216-0446-4A13-BD51-1F94808B8115}">
      <dgm:prSet/>
      <dgm:spPr/>
      <dgm:t>
        <a:bodyPr/>
        <a:lstStyle/>
        <a:p>
          <a:pPr rtl="0"/>
          <a:r>
            <a:rPr lang="en-IN" smtClean="0"/>
            <a:t>Technology development centres</a:t>
          </a:r>
          <a:endParaRPr lang="en-IN"/>
        </a:p>
      </dgm:t>
    </dgm:pt>
    <dgm:pt modelId="{0EAF08E8-B6A3-48E3-BC8A-CBF10DBBE83E}" type="parTrans" cxnId="{B12AAC63-C67B-4129-951A-56A7F367E957}">
      <dgm:prSet/>
      <dgm:spPr/>
      <dgm:t>
        <a:bodyPr/>
        <a:lstStyle/>
        <a:p>
          <a:endParaRPr lang="en-US"/>
        </a:p>
      </dgm:t>
    </dgm:pt>
    <dgm:pt modelId="{7BB3F6F9-66A9-4E87-894A-89A6BC848B78}" type="sibTrans" cxnId="{B12AAC63-C67B-4129-951A-56A7F367E957}">
      <dgm:prSet/>
      <dgm:spPr/>
      <dgm:t>
        <a:bodyPr/>
        <a:lstStyle/>
        <a:p>
          <a:endParaRPr lang="en-US"/>
        </a:p>
      </dgm:t>
    </dgm:pt>
    <dgm:pt modelId="{58C9FBE6-BEE1-48F8-A453-5884279E9C86}">
      <dgm:prSet/>
      <dgm:spPr/>
      <dgm:t>
        <a:bodyPr/>
        <a:lstStyle/>
        <a:p>
          <a:pPr rtl="0"/>
          <a:r>
            <a:rPr lang="en-IN" smtClean="0"/>
            <a:t>Research Centres </a:t>
          </a:r>
          <a:endParaRPr lang="en-IN"/>
        </a:p>
      </dgm:t>
    </dgm:pt>
    <dgm:pt modelId="{4C3A4258-1676-4980-AAFD-45F51CEADD43}" type="parTrans" cxnId="{0E20F827-17FC-4331-9C5D-74CA7F6733F0}">
      <dgm:prSet/>
      <dgm:spPr/>
      <dgm:t>
        <a:bodyPr/>
        <a:lstStyle/>
        <a:p>
          <a:endParaRPr lang="en-US"/>
        </a:p>
      </dgm:t>
    </dgm:pt>
    <dgm:pt modelId="{D79CA8F2-031A-4CC1-82F7-5029EDD0CC39}" type="sibTrans" cxnId="{0E20F827-17FC-4331-9C5D-74CA7F6733F0}">
      <dgm:prSet/>
      <dgm:spPr/>
      <dgm:t>
        <a:bodyPr/>
        <a:lstStyle/>
        <a:p>
          <a:endParaRPr lang="en-US"/>
        </a:p>
      </dgm:t>
    </dgm:pt>
    <dgm:pt modelId="{A39DD044-3D3A-4483-9578-5AB2B530DD95}">
      <dgm:prSet/>
      <dgm:spPr/>
      <dgm:t>
        <a:bodyPr/>
        <a:lstStyle/>
        <a:p>
          <a:pPr rtl="0"/>
          <a:r>
            <a:rPr lang="en-IN" smtClean="0"/>
            <a:t>In frontier areas of research</a:t>
          </a:r>
          <a:endParaRPr lang="en-IN"/>
        </a:p>
      </dgm:t>
    </dgm:pt>
    <dgm:pt modelId="{3FEE0096-080D-41BA-9CC6-530CA09CFF2A}" type="parTrans" cxnId="{5574663F-7504-477A-BCCE-CEF0908B9E12}">
      <dgm:prSet/>
      <dgm:spPr/>
      <dgm:t>
        <a:bodyPr/>
        <a:lstStyle/>
        <a:p>
          <a:endParaRPr lang="en-US"/>
        </a:p>
      </dgm:t>
    </dgm:pt>
    <dgm:pt modelId="{1AB2637B-4D08-48E0-879F-D9B771EFEA1F}" type="sibTrans" cxnId="{5574663F-7504-477A-BCCE-CEF0908B9E12}">
      <dgm:prSet/>
      <dgm:spPr/>
      <dgm:t>
        <a:bodyPr/>
        <a:lstStyle/>
        <a:p>
          <a:endParaRPr lang="en-US"/>
        </a:p>
      </dgm:t>
    </dgm:pt>
    <dgm:pt modelId="{751741AA-B389-4E08-9872-1F6A4FF180C6}">
      <dgm:prSet/>
      <dgm:spPr/>
      <dgm:t>
        <a:bodyPr/>
        <a:lstStyle/>
        <a:p>
          <a:pPr rtl="0"/>
          <a:r>
            <a:rPr lang="en-IN" smtClean="0"/>
            <a:t>Inter disciplinary</a:t>
          </a:r>
          <a:endParaRPr lang="en-IN"/>
        </a:p>
      </dgm:t>
    </dgm:pt>
    <dgm:pt modelId="{58FB46DC-4BDD-443D-8A27-2B94C1068539}" type="parTrans" cxnId="{9D686BFF-2219-4FB7-AF8C-4295624AEDD3}">
      <dgm:prSet/>
      <dgm:spPr/>
      <dgm:t>
        <a:bodyPr/>
        <a:lstStyle/>
        <a:p>
          <a:endParaRPr lang="en-US"/>
        </a:p>
      </dgm:t>
    </dgm:pt>
    <dgm:pt modelId="{C4C9F6B6-7325-4040-B57E-DDB9DC1370D5}" type="sibTrans" cxnId="{9D686BFF-2219-4FB7-AF8C-4295624AEDD3}">
      <dgm:prSet/>
      <dgm:spPr/>
      <dgm:t>
        <a:bodyPr/>
        <a:lstStyle/>
        <a:p>
          <a:endParaRPr lang="en-US"/>
        </a:p>
      </dgm:t>
    </dgm:pt>
    <dgm:pt modelId="{FECBD969-CB69-4577-A430-067A5CF88B31}">
      <dgm:prSet/>
      <dgm:spPr/>
      <dgm:t>
        <a:bodyPr/>
        <a:lstStyle/>
        <a:p>
          <a:pPr rtl="0"/>
          <a:r>
            <a:rPr lang="en-IN" smtClean="0"/>
            <a:t>Humanities</a:t>
          </a:r>
          <a:endParaRPr lang="en-IN"/>
        </a:p>
      </dgm:t>
    </dgm:pt>
    <dgm:pt modelId="{10BAFBE7-48E1-4F4F-9855-A219290820CF}" type="parTrans" cxnId="{01CFA88F-6A82-4A42-AD22-BBF70B6D900C}">
      <dgm:prSet/>
      <dgm:spPr/>
      <dgm:t>
        <a:bodyPr/>
        <a:lstStyle/>
        <a:p>
          <a:endParaRPr lang="en-US"/>
        </a:p>
      </dgm:t>
    </dgm:pt>
    <dgm:pt modelId="{369B543D-3C21-4B2F-861D-9574B7BC662F}" type="sibTrans" cxnId="{01CFA88F-6A82-4A42-AD22-BBF70B6D900C}">
      <dgm:prSet/>
      <dgm:spPr/>
      <dgm:t>
        <a:bodyPr/>
        <a:lstStyle/>
        <a:p>
          <a:endParaRPr lang="en-US"/>
        </a:p>
      </dgm:t>
    </dgm:pt>
    <dgm:pt modelId="{6B947C17-22A5-4763-9FE2-3859047742ED}">
      <dgm:prSet/>
      <dgm:spPr/>
      <dgm:t>
        <a:bodyPr/>
        <a:lstStyle/>
        <a:p>
          <a:pPr rtl="0"/>
          <a:r>
            <a:rPr lang="en-IN" smtClean="0"/>
            <a:t>Social science</a:t>
          </a:r>
          <a:endParaRPr lang="en-IN"/>
        </a:p>
      </dgm:t>
    </dgm:pt>
    <dgm:pt modelId="{5E00904F-DCD8-4AD0-9556-533320B491A4}" type="parTrans" cxnId="{DD8E32CB-78E0-459F-B46B-94F124AB6731}">
      <dgm:prSet/>
      <dgm:spPr/>
      <dgm:t>
        <a:bodyPr/>
        <a:lstStyle/>
        <a:p>
          <a:endParaRPr lang="en-US"/>
        </a:p>
      </dgm:t>
    </dgm:pt>
    <dgm:pt modelId="{1EDDE3C1-D0D5-4D67-924C-673D4A1B98E1}" type="sibTrans" cxnId="{DD8E32CB-78E0-459F-B46B-94F124AB6731}">
      <dgm:prSet/>
      <dgm:spPr/>
      <dgm:t>
        <a:bodyPr/>
        <a:lstStyle/>
        <a:p>
          <a:endParaRPr lang="en-US"/>
        </a:p>
      </dgm:t>
    </dgm:pt>
    <dgm:pt modelId="{AAC3C248-09A1-4960-8E09-774AFBAB76C9}">
      <dgm:prSet/>
      <dgm:spPr/>
      <dgm:t>
        <a:bodyPr/>
        <a:lstStyle/>
        <a:p>
          <a:pPr rtl="0"/>
          <a:r>
            <a:rPr lang="en-IN" dirty="0" smtClean="0"/>
            <a:t>Industry- academia linkages</a:t>
          </a:r>
          <a:endParaRPr lang="en-IN" dirty="0"/>
        </a:p>
      </dgm:t>
    </dgm:pt>
    <dgm:pt modelId="{B769283A-8F82-4372-A84E-C7E07BB7696D}" type="parTrans" cxnId="{C9BFCD86-034B-4AA3-A41F-DECC4C7E8039}">
      <dgm:prSet/>
      <dgm:spPr/>
      <dgm:t>
        <a:bodyPr/>
        <a:lstStyle/>
        <a:p>
          <a:endParaRPr lang="en-US"/>
        </a:p>
      </dgm:t>
    </dgm:pt>
    <dgm:pt modelId="{2BF03BED-C269-4548-B35F-689E7DB5336F}" type="sibTrans" cxnId="{C9BFCD86-034B-4AA3-A41F-DECC4C7E8039}">
      <dgm:prSet/>
      <dgm:spPr/>
      <dgm:t>
        <a:bodyPr/>
        <a:lstStyle/>
        <a:p>
          <a:endParaRPr lang="en-US"/>
        </a:p>
      </dgm:t>
    </dgm:pt>
    <dgm:pt modelId="{561333B0-416B-4460-8FF7-D7F9B42492C8}">
      <dgm:prSet/>
      <dgm:spPr/>
      <dgm:t>
        <a:bodyPr/>
        <a:lstStyle/>
        <a:p>
          <a:pPr rtl="0"/>
          <a:r>
            <a:rPr lang="en-IN" dirty="0" smtClean="0"/>
            <a:t>Integration of vocational education</a:t>
          </a:r>
          <a:endParaRPr lang="en-IN" dirty="0"/>
        </a:p>
      </dgm:t>
    </dgm:pt>
    <dgm:pt modelId="{9000662A-A967-4708-A8C2-3E736DF40ECD}" type="parTrans" cxnId="{800DC41F-D1C1-4672-98BB-063219FE4D03}">
      <dgm:prSet/>
      <dgm:spPr/>
      <dgm:t>
        <a:bodyPr/>
        <a:lstStyle/>
        <a:p>
          <a:endParaRPr lang="en-US"/>
        </a:p>
      </dgm:t>
    </dgm:pt>
    <dgm:pt modelId="{F0541DC8-E6AD-44DB-A46B-AA5B30027AE1}" type="sibTrans" cxnId="{800DC41F-D1C1-4672-98BB-063219FE4D03}">
      <dgm:prSet/>
      <dgm:spPr/>
      <dgm:t>
        <a:bodyPr/>
        <a:lstStyle/>
        <a:p>
          <a:endParaRPr lang="en-US"/>
        </a:p>
      </dgm:t>
    </dgm:pt>
    <dgm:pt modelId="{1854427E-4357-4DE8-A674-A30F00E3D08A}" type="pres">
      <dgm:prSet presAssocID="{5926B6CF-BFDF-4DC2-822E-2C0C70896BEB}" presName="rootnode" presStyleCnt="0">
        <dgm:presLayoutVars>
          <dgm:chMax/>
          <dgm:chPref/>
          <dgm:dir/>
          <dgm:animLvl val="lvl"/>
        </dgm:presLayoutVars>
      </dgm:prSet>
      <dgm:spPr/>
      <dgm:t>
        <a:bodyPr/>
        <a:lstStyle/>
        <a:p>
          <a:endParaRPr lang="en-US"/>
        </a:p>
      </dgm:t>
    </dgm:pt>
    <dgm:pt modelId="{93E05D6D-5ABD-4050-8B7E-A57D08DAB9C7}" type="pres">
      <dgm:prSet presAssocID="{2B6FF351-7320-436C-9FAD-C834CE4AF5C6}" presName="composite" presStyleCnt="0"/>
      <dgm:spPr/>
    </dgm:pt>
    <dgm:pt modelId="{371801AB-63EC-4329-9F66-E14D3EA79A26}" type="pres">
      <dgm:prSet presAssocID="{2B6FF351-7320-436C-9FAD-C834CE4AF5C6}" presName="LShape" presStyleLbl="alignNode1" presStyleIdx="0" presStyleCnt="9"/>
      <dgm:spPr/>
    </dgm:pt>
    <dgm:pt modelId="{94044B60-60FE-441E-957E-7C6A0B0A0CE9}" type="pres">
      <dgm:prSet presAssocID="{2B6FF351-7320-436C-9FAD-C834CE4AF5C6}" presName="ParentText" presStyleLbl="revTx" presStyleIdx="0" presStyleCnt="5">
        <dgm:presLayoutVars>
          <dgm:chMax val="0"/>
          <dgm:chPref val="0"/>
          <dgm:bulletEnabled val="1"/>
        </dgm:presLayoutVars>
      </dgm:prSet>
      <dgm:spPr/>
      <dgm:t>
        <a:bodyPr/>
        <a:lstStyle/>
        <a:p>
          <a:endParaRPr lang="en-US"/>
        </a:p>
      </dgm:t>
    </dgm:pt>
    <dgm:pt modelId="{7A61120C-F711-4C66-9ECC-BE251A5DB039}" type="pres">
      <dgm:prSet presAssocID="{2B6FF351-7320-436C-9FAD-C834CE4AF5C6}" presName="Triangle" presStyleLbl="alignNode1" presStyleIdx="1" presStyleCnt="9"/>
      <dgm:spPr/>
    </dgm:pt>
    <dgm:pt modelId="{96133B8C-879F-4E49-B9CC-E485A3056DDC}" type="pres">
      <dgm:prSet presAssocID="{CD4E3CA6-AB9D-46C0-9964-A982828B3259}" presName="sibTrans" presStyleCnt="0"/>
      <dgm:spPr/>
    </dgm:pt>
    <dgm:pt modelId="{1F1EB6A6-3F2A-45F3-AE85-C58511C51A9A}" type="pres">
      <dgm:prSet presAssocID="{CD4E3CA6-AB9D-46C0-9964-A982828B3259}" presName="space" presStyleCnt="0"/>
      <dgm:spPr/>
    </dgm:pt>
    <dgm:pt modelId="{1A1A0736-3E78-43AF-9CE4-6F0E08174D7E}" type="pres">
      <dgm:prSet presAssocID="{1BBBC216-0446-4A13-BD51-1F94808B8115}" presName="composite" presStyleCnt="0"/>
      <dgm:spPr/>
    </dgm:pt>
    <dgm:pt modelId="{F70352E3-0FCB-4E27-B8EF-7B9E96A951D6}" type="pres">
      <dgm:prSet presAssocID="{1BBBC216-0446-4A13-BD51-1F94808B8115}" presName="LShape" presStyleLbl="alignNode1" presStyleIdx="2" presStyleCnt="9"/>
      <dgm:spPr/>
    </dgm:pt>
    <dgm:pt modelId="{13BE18E1-BBCF-403B-9088-D55E7FE8D8FB}" type="pres">
      <dgm:prSet presAssocID="{1BBBC216-0446-4A13-BD51-1F94808B8115}" presName="ParentText" presStyleLbl="revTx" presStyleIdx="1" presStyleCnt="5">
        <dgm:presLayoutVars>
          <dgm:chMax val="0"/>
          <dgm:chPref val="0"/>
          <dgm:bulletEnabled val="1"/>
        </dgm:presLayoutVars>
      </dgm:prSet>
      <dgm:spPr/>
      <dgm:t>
        <a:bodyPr/>
        <a:lstStyle/>
        <a:p>
          <a:endParaRPr lang="en-US"/>
        </a:p>
      </dgm:t>
    </dgm:pt>
    <dgm:pt modelId="{50456730-119A-4FC4-B64E-5F784AA5121E}" type="pres">
      <dgm:prSet presAssocID="{1BBBC216-0446-4A13-BD51-1F94808B8115}" presName="Triangle" presStyleLbl="alignNode1" presStyleIdx="3" presStyleCnt="9"/>
      <dgm:spPr/>
    </dgm:pt>
    <dgm:pt modelId="{4FC87143-8915-468A-A2E1-B46B0F151497}" type="pres">
      <dgm:prSet presAssocID="{7BB3F6F9-66A9-4E87-894A-89A6BC848B78}" presName="sibTrans" presStyleCnt="0"/>
      <dgm:spPr/>
    </dgm:pt>
    <dgm:pt modelId="{6DA19C1D-112C-4DEA-9C4C-D57C51B08B36}" type="pres">
      <dgm:prSet presAssocID="{7BB3F6F9-66A9-4E87-894A-89A6BC848B78}" presName="space" presStyleCnt="0"/>
      <dgm:spPr/>
    </dgm:pt>
    <dgm:pt modelId="{BEAFDB61-520D-4A44-A8CF-D35C374ACFC3}" type="pres">
      <dgm:prSet presAssocID="{58C9FBE6-BEE1-48F8-A453-5884279E9C86}" presName="composite" presStyleCnt="0"/>
      <dgm:spPr/>
    </dgm:pt>
    <dgm:pt modelId="{8F53E938-7E16-4759-BBB4-A1D0A3DEA151}" type="pres">
      <dgm:prSet presAssocID="{58C9FBE6-BEE1-48F8-A453-5884279E9C86}" presName="LShape" presStyleLbl="alignNode1" presStyleIdx="4" presStyleCnt="9"/>
      <dgm:spPr/>
    </dgm:pt>
    <dgm:pt modelId="{FF1DAFD2-1817-4BB5-9666-ABDE40497DB8}" type="pres">
      <dgm:prSet presAssocID="{58C9FBE6-BEE1-48F8-A453-5884279E9C86}" presName="ParentText" presStyleLbl="revTx" presStyleIdx="2" presStyleCnt="5">
        <dgm:presLayoutVars>
          <dgm:chMax val="0"/>
          <dgm:chPref val="0"/>
          <dgm:bulletEnabled val="1"/>
        </dgm:presLayoutVars>
      </dgm:prSet>
      <dgm:spPr/>
      <dgm:t>
        <a:bodyPr/>
        <a:lstStyle/>
        <a:p>
          <a:endParaRPr lang="en-US"/>
        </a:p>
      </dgm:t>
    </dgm:pt>
    <dgm:pt modelId="{2D97864E-EE09-425C-B091-9C7FFA496A7A}" type="pres">
      <dgm:prSet presAssocID="{58C9FBE6-BEE1-48F8-A453-5884279E9C86}" presName="Triangle" presStyleLbl="alignNode1" presStyleIdx="5" presStyleCnt="9"/>
      <dgm:spPr/>
    </dgm:pt>
    <dgm:pt modelId="{04FFBE28-2C99-4701-AF3B-AEE0495F1239}" type="pres">
      <dgm:prSet presAssocID="{D79CA8F2-031A-4CC1-82F7-5029EDD0CC39}" presName="sibTrans" presStyleCnt="0"/>
      <dgm:spPr/>
    </dgm:pt>
    <dgm:pt modelId="{A20C2649-B405-428A-B73F-67D8ED23C676}" type="pres">
      <dgm:prSet presAssocID="{D79CA8F2-031A-4CC1-82F7-5029EDD0CC39}" presName="space" presStyleCnt="0"/>
      <dgm:spPr/>
    </dgm:pt>
    <dgm:pt modelId="{BBC4EEB3-8B5C-4794-890E-E1C49923C871}" type="pres">
      <dgm:prSet presAssocID="{AAC3C248-09A1-4960-8E09-774AFBAB76C9}" presName="composite" presStyleCnt="0"/>
      <dgm:spPr/>
    </dgm:pt>
    <dgm:pt modelId="{CC75FB9A-339F-4139-B27C-343795F584A3}" type="pres">
      <dgm:prSet presAssocID="{AAC3C248-09A1-4960-8E09-774AFBAB76C9}" presName="LShape" presStyleLbl="alignNode1" presStyleIdx="6" presStyleCnt="9"/>
      <dgm:spPr/>
    </dgm:pt>
    <dgm:pt modelId="{90E200B8-AED7-4827-AB4D-5702321AE62F}" type="pres">
      <dgm:prSet presAssocID="{AAC3C248-09A1-4960-8E09-774AFBAB76C9}" presName="ParentText" presStyleLbl="revTx" presStyleIdx="3" presStyleCnt="5">
        <dgm:presLayoutVars>
          <dgm:chMax val="0"/>
          <dgm:chPref val="0"/>
          <dgm:bulletEnabled val="1"/>
        </dgm:presLayoutVars>
      </dgm:prSet>
      <dgm:spPr/>
      <dgm:t>
        <a:bodyPr/>
        <a:lstStyle/>
        <a:p>
          <a:endParaRPr lang="en-US"/>
        </a:p>
      </dgm:t>
    </dgm:pt>
    <dgm:pt modelId="{118E16F8-0086-4859-B746-0779D0CB5A24}" type="pres">
      <dgm:prSet presAssocID="{AAC3C248-09A1-4960-8E09-774AFBAB76C9}" presName="Triangle" presStyleLbl="alignNode1" presStyleIdx="7" presStyleCnt="9"/>
      <dgm:spPr/>
    </dgm:pt>
    <dgm:pt modelId="{9610FA42-E332-4246-A2C2-AD29CE4FED47}" type="pres">
      <dgm:prSet presAssocID="{2BF03BED-C269-4548-B35F-689E7DB5336F}" presName="sibTrans" presStyleCnt="0"/>
      <dgm:spPr/>
    </dgm:pt>
    <dgm:pt modelId="{6EDB4F8F-3373-4B50-93F5-50799E8F6AEC}" type="pres">
      <dgm:prSet presAssocID="{2BF03BED-C269-4548-B35F-689E7DB5336F}" presName="space" presStyleCnt="0"/>
      <dgm:spPr/>
    </dgm:pt>
    <dgm:pt modelId="{A5F4E3BB-1018-4A03-B39E-3BCDFF3E42AC}" type="pres">
      <dgm:prSet presAssocID="{561333B0-416B-4460-8FF7-D7F9B42492C8}" presName="composite" presStyleCnt="0"/>
      <dgm:spPr/>
    </dgm:pt>
    <dgm:pt modelId="{94DEB590-100E-4A88-B570-248FD5FACAD2}" type="pres">
      <dgm:prSet presAssocID="{561333B0-416B-4460-8FF7-D7F9B42492C8}" presName="LShape" presStyleLbl="alignNode1" presStyleIdx="8" presStyleCnt="9"/>
      <dgm:spPr/>
    </dgm:pt>
    <dgm:pt modelId="{BD451C2E-AEA3-4086-ABF9-B74532A5222C}" type="pres">
      <dgm:prSet presAssocID="{561333B0-416B-4460-8FF7-D7F9B42492C8}" presName="ParentText" presStyleLbl="revTx" presStyleIdx="4" presStyleCnt="5">
        <dgm:presLayoutVars>
          <dgm:chMax val="0"/>
          <dgm:chPref val="0"/>
          <dgm:bulletEnabled val="1"/>
        </dgm:presLayoutVars>
      </dgm:prSet>
      <dgm:spPr/>
      <dgm:t>
        <a:bodyPr/>
        <a:lstStyle/>
        <a:p>
          <a:endParaRPr lang="en-US"/>
        </a:p>
      </dgm:t>
    </dgm:pt>
  </dgm:ptLst>
  <dgm:cxnLst>
    <dgm:cxn modelId="{5574663F-7504-477A-BCCE-CEF0908B9E12}" srcId="{58C9FBE6-BEE1-48F8-A453-5884279E9C86}" destId="{A39DD044-3D3A-4483-9578-5AB2B530DD95}" srcOrd="0" destOrd="0" parTransId="{3FEE0096-080D-41BA-9CC6-530CA09CFF2A}" sibTransId="{1AB2637B-4D08-48E0-879F-D9B771EFEA1F}"/>
    <dgm:cxn modelId="{9D686BFF-2219-4FB7-AF8C-4295624AEDD3}" srcId="{58C9FBE6-BEE1-48F8-A453-5884279E9C86}" destId="{751741AA-B389-4E08-9872-1F6A4FF180C6}" srcOrd="1" destOrd="0" parTransId="{58FB46DC-4BDD-443D-8A27-2B94C1068539}" sibTransId="{C4C9F6B6-7325-4040-B57E-DDB9DC1370D5}"/>
    <dgm:cxn modelId="{4F978763-95AA-44D2-A541-E8107D5D7CD4}" type="presOf" srcId="{1BBBC216-0446-4A13-BD51-1F94808B8115}" destId="{13BE18E1-BBCF-403B-9088-D55E7FE8D8FB}" srcOrd="0" destOrd="0" presId="urn:microsoft.com/office/officeart/2009/3/layout/StepUpProcess"/>
    <dgm:cxn modelId="{C343C7F7-D3FE-4C19-AAB4-021CCE50D9B8}" type="presOf" srcId="{FECBD969-CB69-4577-A430-067A5CF88B31}" destId="{FF1DAFD2-1817-4BB5-9666-ABDE40497DB8}" srcOrd="0" destOrd="3" presId="urn:microsoft.com/office/officeart/2009/3/layout/StepUpProcess"/>
    <dgm:cxn modelId="{F4002AF2-B25E-43BE-8688-44032DBEED5E}" type="presOf" srcId="{6B947C17-22A5-4763-9FE2-3859047742ED}" destId="{FF1DAFD2-1817-4BB5-9666-ABDE40497DB8}" srcOrd="0" destOrd="4" presId="urn:microsoft.com/office/officeart/2009/3/layout/StepUpProcess"/>
    <dgm:cxn modelId="{37F26114-A2C0-4C1E-93A8-F819726DB7AB}" type="presOf" srcId="{5926B6CF-BFDF-4DC2-822E-2C0C70896BEB}" destId="{1854427E-4357-4DE8-A674-A30F00E3D08A}" srcOrd="0" destOrd="0" presId="urn:microsoft.com/office/officeart/2009/3/layout/StepUpProcess"/>
    <dgm:cxn modelId="{800DC41F-D1C1-4672-98BB-063219FE4D03}" srcId="{5926B6CF-BFDF-4DC2-822E-2C0C70896BEB}" destId="{561333B0-416B-4460-8FF7-D7F9B42492C8}" srcOrd="4" destOrd="0" parTransId="{9000662A-A967-4708-A8C2-3E736DF40ECD}" sibTransId="{F0541DC8-E6AD-44DB-A46B-AA5B30027AE1}"/>
    <dgm:cxn modelId="{5779FB04-A26A-4BAB-9E43-C328C84BB2CE}" srcId="{5926B6CF-BFDF-4DC2-822E-2C0C70896BEB}" destId="{2B6FF351-7320-436C-9FAD-C834CE4AF5C6}" srcOrd="0" destOrd="0" parTransId="{B51A918D-C1F9-4AB4-B315-738E250E4952}" sibTransId="{CD4E3CA6-AB9D-46C0-9964-A982828B3259}"/>
    <dgm:cxn modelId="{274657C6-EEFD-4A9D-8886-336921184E6A}" type="presOf" srcId="{2B6FF351-7320-436C-9FAD-C834CE4AF5C6}" destId="{94044B60-60FE-441E-957E-7C6A0B0A0CE9}" srcOrd="0" destOrd="0" presId="urn:microsoft.com/office/officeart/2009/3/layout/StepUpProcess"/>
    <dgm:cxn modelId="{C9BFCD86-034B-4AA3-A41F-DECC4C7E8039}" srcId="{5926B6CF-BFDF-4DC2-822E-2C0C70896BEB}" destId="{AAC3C248-09A1-4960-8E09-774AFBAB76C9}" srcOrd="3" destOrd="0" parTransId="{B769283A-8F82-4372-A84E-C7E07BB7696D}" sibTransId="{2BF03BED-C269-4548-B35F-689E7DB5336F}"/>
    <dgm:cxn modelId="{01CFA88F-6A82-4A42-AD22-BBF70B6D900C}" srcId="{58C9FBE6-BEE1-48F8-A453-5884279E9C86}" destId="{FECBD969-CB69-4577-A430-067A5CF88B31}" srcOrd="2" destOrd="0" parTransId="{10BAFBE7-48E1-4F4F-9855-A219290820CF}" sibTransId="{369B543D-3C21-4B2F-861D-9574B7BC662F}"/>
    <dgm:cxn modelId="{719874EF-97E9-4784-94A7-1C0B165F2E35}" type="presOf" srcId="{58C9FBE6-BEE1-48F8-A453-5884279E9C86}" destId="{FF1DAFD2-1817-4BB5-9666-ABDE40497DB8}" srcOrd="0" destOrd="0" presId="urn:microsoft.com/office/officeart/2009/3/layout/StepUpProcess"/>
    <dgm:cxn modelId="{9E7FA094-8B81-4674-A01C-FDA2C53D5E75}" type="presOf" srcId="{751741AA-B389-4E08-9872-1F6A4FF180C6}" destId="{FF1DAFD2-1817-4BB5-9666-ABDE40497DB8}" srcOrd="0" destOrd="2" presId="urn:microsoft.com/office/officeart/2009/3/layout/StepUpProcess"/>
    <dgm:cxn modelId="{0E20F827-17FC-4331-9C5D-74CA7F6733F0}" srcId="{5926B6CF-BFDF-4DC2-822E-2C0C70896BEB}" destId="{58C9FBE6-BEE1-48F8-A453-5884279E9C86}" srcOrd="2" destOrd="0" parTransId="{4C3A4258-1676-4980-AAFD-45F51CEADD43}" sibTransId="{D79CA8F2-031A-4CC1-82F7-5029EDD0CC39}"/>
    <dgm:cxn modelId="{F8773A41-BD86-4BD3-A4DF-441B94B00C0C}" type="presOf" srcId="{561333B0-416B-4460-8FF7-D7F9B42492C8}" destId="{BD451C2E-AEA3-4086-ABF9-B74532A5222C}" srcOrd="0" destOrd="0" presId="urn:microsoft.com/office/officeart/2009/3/layout/StepUpProcess"/>
    <dgm:cxn modelId="{DD8E32CB-78E0-459F-B46B-94F124AB6731}" srcId="{58C9FBE6-BEE1-48F8-A453-5884279E9C86}" destId="{6B947C17-22A5-4763-9FE2-3859047742ED}" srcOrd="3" destOrd="0" parTransId="{5E00904F-DCD8-4AD0-9556-533320B491A4}" sibTransId="{1EDDE3C1-D0D5-4D67-924C-673D4A1B98E1}"/>
    <dgm:cxn modelId="{719740A3-AFC8-408B-8A77-E2EEFF9B6EED}" type="presOf" srcId="{AAC3C248-09A1-4960-8E09-774AFBAB76C9}" destId="{90E200B8-AED7-4827-AB4D-5702321AE62F}" srcOrd="0" destOrd="0" presId="urn:microsoft.com/office/officeart/2009/3/layout/StepUpProcess"/>
    <dgm:cxn modelId="{919ED4AA-D4EE-4FB2-AFEB-3ADD721D6EDA}" type="presOf" srcId="{A39DD044-3D3A-4483-9578-5AB2B530DD95}" destId="{FF1DAFD2-1817-4BB5-9666-ABDE40497DB8}" srcOrd="0" destOrd="1" presId="urn:microsoft.com/office/officeart/2009/3/layout/StepUpProcess"/>
    <dgm:cxn modelId="{B12AAC63-C67B-4129-951A-56A7F367E957}" srcId="{5926B6CF-BFDF-4DC2-822E-2C0C70896BEB}" destId="{1BBBC216-0446-4A13-BD51-1F94808B8115}" srcOrd="1" destOrd="0" parTransId="{0EAF08E8-B6A3-48E3-BC8A-CBF10DBBE83E}" sibTransId="{7BB3F6F9-66A9-4E87-894A-89A6BC848B78}"/>
    <dgm:cxn modelId="{7D051967-53E7-43E9-9DBE-80B72EDD41C7}" type="presParOf" srcId="{1854427E-4357-4DE8-A674-A30F00E3D08A}" destId="{93E05D6D-5ABD-4050-8B7E-A57D08DAB9C7}" srcOrd="0" destOrd="0" presId="urn:microsoft.com/office/officeart/2009/3/layout/StepUpProcess"/>
    <dgm:cxn modelId="{0CAAB448-2D1B-4673-952F-1D6595399326}" type="presParOf" srcId="{93E05D6D-5ABD-4050-8B7E-A57D08DAB9C7}" destId="{371801AB-63EC-4329-9F66-E14D3EA79A26}" srcOrd="0" destOrd="0" presId="urn:microsoft.com/office/officeart/2009/3/layout/StepUpProcess"/>
    <dgm:cxn modelId="{978280B6-1F60-4662-A925-89BDEF9EA216}" type="presParOf" srcId="{93E05D6D-5ABD-4050-8B7E-A57D08DAB9C7}" destId="{94044B60-60FE-441E-957E-7C6A0B0A0CE9}" srcOrd="1" destOrd="0" presId="urn:microsoft.com/office/officeart/2009/3/layout/StepUpProcess"/>
    <dgm:cxn modelId="{165BFFA5-45A8-4E56-8222-1D083A40DA82}" type="presParOf" srcId="{93E05D6D-5ABD-4050-8B7E-A57D08DAB9C7}" destId="{7A61120C-F711-4C66-9ECC-BE251A5DB039}" srcOrd="2" destOrd="0" presId="urn:microsoft.com/office/officeart/2009/3/layout/StepUpProcess"/>
    <dgm:cxn modelId="{8138439B-E71C-417A-9806-1178C9D44D57}" type="presParOf" srcId="{1854427E-4357-4DE8-A674-A30F00E3D08A}" destId="{96133B8C-879F-4E49-B9CC-E485A3056DDC}" srcOrd="1" destOrd="0" presId="urn:microsoft.com/office/officeart/2009/3/layout/StepUpProcess"/>
    <dgm:cxn modelId="{CD719764-7057-4658-9C28-71DF455E4266}" type="presParOf" srcId="{96133B8C-879F-4E49-B9CC-E485A3056DDC}" destId="{1F1EB6A6-3F2A-45F3-AE85-C58511C51A9A}" srcOrd="0" destOrd="0" presId="urn:microsoft.com/office/officeart/2009/3/layout/StepUpProcess"/>
    <dgm:cxn modelId="{86B24D71-88FC-4BEC-B6BF-DF64426E9381}" type="presParOf" srcId="{1854427E-4357-4DE8-A674-A30F00E3D08A}" destId="{1A1A0736-3E78-43AF-9CE4-6F0E08174D7E}" srcOrd="2" destOrd="0" presId="urn:microsoft.com/office/officeart/2009/3/layout/StepUpProcess"/>
    <dgm:cxn modelId="{3C6960E7-B63C-4140-AF85-65D6DEC8CB13}" type="presParOf" srcId="{1A1A0736-3E78-43AF-9CE4-6F0E08174D7E}" destId="{F70352E3-0FCB-4E27-B8EF-7B9E96A951D6}" srcOrd="0" destOrd="0" presId="urn:microsoft.com/office/officeart/2009/3/layout/StepUpProcess"/>
    <dgm:cxn modelId="{C5BC8412-6229-4F5C-B588-8E8AA6B03B35}" type="presParOf" srcId="{1A1A0736-3E78-43AF-9CE4-6F0E08174D7E}" destId="{13BE18E1-BBCF-403B-9088-D55E7FE8D8FB}" srcOrd="1" destOrd="0" presId="urn:microsoft.com/office/officeart/2009/3/layout/StepUpProcess"/>
    <dgm:cxn modelId="{40FDECE7-46BF-4BB3-927E-9D6D9ACB93E6}" type="presParOf" srcId="{1A1A0736-3E78-43AF-9CE4-6F0E08174D7E}" destId="{50456730-119A-4FC4-B64E-5F784AA5121E}" srcOrd="2" destOrd="0" presId="urn:microsoft.com/office/officeart/2009/3/layout/StepUpProcess"/>
    <dgm:cxn modelId="{BED5349E-D4C9-485C-80FA-BA7D91286935}" type="presParOf" srcId="{1854427E-4357-4DE8-A674-A30F00E3D08A}" destId="{4FC87143-8915-468A-A2E1-B46B0F151497}" srcOrd="3" destOrd="0" presId="urn:microsoft.com/office/officeart/2009/3/layout/StepUpProcess"/>
    <dgm:cxn modelId="{64306B69-B946-4DB3-BC70-955F634D100D}" type="presParOf" srcId="{4FC87143-8915-468A-A2E1-B46B0F151497}" destId="{6DA19C1D-112C-4DEA-9C4C-D57C51B08B36}" srcOrd="0" destOrd="0" presId="urn:microsoft.com/office/officeart/2009/3/layout/StepUpProcess"/>
    <dgm:cxn modelId="{75D68D1A-7900-4B9D-B9BB-1B0C7F6C481B}" type="presParOf" srcId="{1854427E-4357-4DE8-A674-A30F00E3D08A}" destId="{BEAFDB61-520D-4A44-A8CF-D35C374ACFC3}" srcOrd="4" destOrd="0" presId="urn:microsoft.com/office/officeart/2009/3/layout/StepUpProcess"/>
    <dgm:cxn modelId="{4944ABC4-7D82-461D-B734-A178A7728D00}" type="presParOf" srcId="{BEAFDB61-520D-4A44-A8CF-D35C374ACFC3}" destId="{8F53E938-7E16-4759-BBB4-A1D0A3DEA151}" srcOrd="0" destOrd="0" presId="urn:microsoft.com/office/officeart/2009/3/layout/StepUpProcess"/>
    <dgm:cxn modelId="{82AA3066-9211-4033-AAE2-CFD88622CA1E}" type="presParOf" srcId="{BEAFDB61-520D-4A44-A8CF-D35C374ACFC3}" destId="{FF1DAFD2-1817-4BB5-9666-ABDE40497DB8}" srcOrd="1" destOrd="0" presId="urn:microsoft.com/office/officeart/2009/3/layout/StepUpProcess"/>
    <dgm:cxn modelId="{3CF099D0-A120-4581-B620-5F13045C6722}" type="presParOf" srcId="{BEAFDB61-520D-4A44-A8CF-D35C374ACFC3}" destId="{2D97864E-EE09-425C-B091-9C7FFA496A7A}" srcOrd="2" destOrd="0" presId="urn:microsoft.com/office/officeart/2009/3/layout/StepUpProcess"/>
    <dgm:cxn modelId="{34D34CC4-A8A1-419B-A98D-F96D35EEF5CC}" type="presParOf" srcId="{1854427E-4357-4DE8-A674-A30F00E3D08A}" destId="{04FFBE28-2C99-4701-AF3B-AEE0495F1239}" srcOrd="5" destOrd="0" presId="urn:microsoft.com/office/officeart/2009/3/layout/StepUpProcess"/>
    <dgm:cxn modelId="{8F674E60-3D9B-41FE-916A-D050D94B0BAE}" type="presParOf" srcId="{04FFBE28-2C99-4701-AF3B-AEE0495F1239}" destId="{A20C2649-B405-428A-B73F-67D8ED23C676}" srcOrd="0" destOrd="0" presId="urn:microsoft.com/office/officeart/2009/3/layout/StepUpProcess"/>
    <dgm:cxn modelId="{711D88FB-1B92-4CA7-BD91-7F6D8E90B692}" type="presParOf" srcId="{1854427E-4357-4DE8-A674-A30F00E3D08A}" destId="{BBC4EEB3-8B5C-4794-890E-E1C49923C871}" srcOrd="6" destOrd="0" presId="urn:microsoft.com/office/officeart/2009/3/layout/StepUpProcess"/>
    <dgm:cxn modelId="{C93742B5-37E5-4A81-9824-3B398F5C18BE}" type="presParOf" srcId="{BBC4EEB3-8B5C-4794-890E-E1C49923C871}" destId="{CC75FB9A-339F-4139-B27C-343795F584A3}" srcOrd="0" destOrd="0" presId="urn:microsoft.com/office/officeart/2009/3/layout/StepUpProcess"/>
    <dgm:cxn modelId="{57CE76AD-A683-4DE0-9E08-9289C41A2ABF}" type="presParOf" srcId="{BBC4EEB3-8B5C-4794-890E-E1C49923C871}" destId="{90E200B8-AED7-4827-AB4D-5702321AE62F}" srcOrd="1" destOrd="0" presId="urn:microsoft.com/office/officeart/2009/3/layout/StepUpProcess"/>
    <dgm:cxn modelId="{5724CF72-08FA-4C3F-BE48-3A0C5D350DD2}" type="presParOf" srcId="{BBC4EEB3-8B5C-4794-890E-E1C49923C871}" destId="{118E16F8-0086-4859-B746-0779D0CB5A24}" srcOrd="2" destOrd="0" presId="urn:microsoft.com/office/officeart/2009/3/layout/StepUpProcess"/>
    <dgm:cxn modelId="{C3749C8F-D1AC-4430-B150-5B102C1377A8}" type="presParOf" srcId="{1854427E-4357-4DE8-A674-A30F00E3D08A}" destId="{9610FA42-E332-4246-A2C2-AD29CE4FED47}" srcOrd="7" destOrd="0" presId="urn:microsoft.com/office/officeart/2009/3/layout/StepUpProcess"/>
    <dgm:cxn modelId="{EAD6425B-E00A-4AB4-93A0-A61D20B24C98}" type="presParOf" srcId="{9610FA42-E332-4246-A2C2-AD29CE4FED47}" destId="{6EDB4F8F-3373-4B50-93F5-50799E8F6AEC}" srcOrd="0" destOrd="0" presId="urn:microsoft.com/office/officeart/2009/3/layout/StepUpProcess"/>
    <dgm:cxn modelId="{6A6A54A4-86E8-44B5-87AC-DD3F1E6B5CA1}" type="presParOf" srcId="{1854427E-4357-4DE8-A674-A30F00E3D08A}" destId="{A5F4E3BB-1018-4A03-B39E-3BCDFF3E42AC}" srcOrd="8" destOrd="0" presId="urn:microsoft.com/office/officeart/2009/3/layout/StepUpProcess"/>
    <dgm:cxn modelId="{BB72824C-FE77-45FD-85B7-B4A0516A500B}" type="presParOf" srcId="{A5F4E3BB-1018-4A03-B39E-3BCDFF3E42AC}" destId="{94DEB590-100E-4A88-B570-248FD5FACAD2}" srcOrd="0" destOrd="0" presId="urn:microsoft.com/office/officeart/2009/3/layout/StepUpProcess"/>
    <dgm:cxn modelId="{76B187DC-E962-4386-B27F-98FADAD80843}" type="presParOf" srcId="{A5F4E3BB-1018-4A03-B39E-3BCDFF3E42AC}" destId="{BD451C2E-AEA3-4086-ABF9-B74532A5222C}"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E5909B9-1738-49AC-A04A-BA758D3873CE}" type="doc">
      <dgm:prSet loTypeId="urn:microsoft.com/office/officeart/2005/8/layout/cycle2" loCatId="cycle" qsTypeId="urn:microsoft.com/office/officeart/2005/8/quickstyle/simple1" qsCatId="simple" csTypeId="urn:microsoft.com/office/officeart/2005/8/colors/colorful5" csCatId="colorful" phldr="1"/>
      <dgm:spPr/>
      <dgm:t>
        <a:bodyPr/>
        <a:lstStyle/>
        <a:p>
          <a:endParaRPr lang="en-US"/>
        </a:p>
      </dgm:t>
    </dgm:pt>
    <dgm:pt modelId="{36DA8A8D-A1AA-4282-99CA-831E63632359}">
      <dgm:prSet/>
      <dgm:spPr/>
      <dgm:t>
        <a:bodyPr/>
        <a:lstStyle/>
        <a:p>
          <a:pPr rtl="0"/>
          <a:r>
            <a:rPr lang="en-IN" smtClean="0"/>
            <a:t>Appropriate curriculum </a:t>
          </a:r>
          <a:endParaRPr lang="en-IN"/>
        </a:p>
      </dgm:t>
    </dgm:pt>
    <dgm:pt modelId="{00EA10E5-8813-4D79-A04F-439B89B8163D}" type="parTrans" cxnId="{433EC5C8-2368-4901-94FA-B18D4FDAAA6C}">
      <dgm:prSet/>
      <dgm:spPr/>
      <dgm:t>
        <a:bodyPr/>
        <a:lstStyle/>
        <a:p>
          <a:endParaRPr lang="en-US"/>
        </a:p>
      </dgm:t>
    </dgm:pt>
    <dgm:pt modelId="{1B65B233-FD5A-46E3-A04A-9EAEFC8CBE56}" type="sibTrans" cxnId="{433EC5C8-2368-4901-94FA-B18D4FDAAA6C}">
      <dgm:prSet/>
      <dgm:spPr/>
      <dgm:t>
        <a:bodyPr/>
        <a:lstStyle/>
        <a:p>
          <a:endParaRPr lang="en-US"/>
        </a:p>
      </dgm:t>
    </dgm:pt>
    <dgm:pt modelId="{4319DDC4-C4BB-4757-855D-E60DF680F69C}">
      <dgm:prSet/>
      <dgm:spPr/>
      <dgm:t>
        <a:bodyPr/>
        <a:lstStyle/>
        <a:p>
          <a:pPr rtl="0"/>
          <a:r>
            <a:rPr lang="en-IN" smtClean="0"/>
            <a:t>Institutional holistic development plan</a:t>
          </a:r>
          <a:endParaRPr lang="en-IN"/>
        </a:p>
      </dgm:t>
    </dgm:pt>
    <dgm:pt modelId="{55C7B8F3-B5FE-4F5D-AC6E-4E0615107A4D}" type="parTrans" cxnId="{8EF56FBD-1265-41F1-9ED4-6269A0146D26}">
      <dgm:prSet/>
      <dgm:spPr/>
      <dgm:t>
        <a:bodyPr/>
        <a:lstStyle/>
        <a:p>
          <a:endParaRPr lang="en-US"/>
        </a:p>
      </dgm:t>
    </dgm:pt>
    <dgm:pt modelId="{F0EE452E-BEE4-4E46-8D4B-20391F2BFBE3}" type="sibTrans" cxnId="{8EF56FBD-1265-41F1-9ED4-6269A0146D26}">
      <dgm:prSet/>
      <dgm:spPr/>
      <dgm:t>
        <a:bodyPr/>
        <a:lstStyle/>
        <a:p>
          <a:endParaRPr lang="en-US"/>
        </a:p>
      </dgm:t>
    </dgm:pt>
    <dgm:pt modelId="{5536F82A-BA21-4F90-B6D8-909A1ACAA255}">
      <dgm:prSet/>
      <dgm:spPr/>
      <dgm:t>
        <a:bodyPr/>
        <a:lstStyle/>
        <a:p>
          <a:pPr rtl="0"/>
          <a:r>
            <a:rPr lang="en-IN" dirty="0" smtClean="0"/>
            <a:t>Support for students</a:t>
          </a:r>
          <a:endParaRPr lang="en-IN" dirty="0"/>
        </a:p>
      </dgm:t>
    </dgm:pt>
    <dgm:pt modelId="{296DFC54-AD66-4407-B571-95579B6D28A9}" type="parTrans" cxnId="{17C995C4-23B2-46CA-953E-D839B61FF71A}">
      <dgm:prSet/>
      <dgm:spPr/>
      <dgm:t>
        <a:bodyPr/>
        <a:lstStyle/>
        <a:p>
          <a:endParaRPr lang="en-US"/>
        </a:p>
      </dgm:t>
    </dgm:pt>
    <dgm:pt modelId="{A7BCD8A1-6649-4849-AC63-F605284505F4}" type="sibTrans" cxnId="{17C995C4-23B2-46CA-953E-D839B61FF71A}">
      <dgm:prSet/>
      <dgm:spPr/>
      <dgm:t>
        <a:bodyPr/>
        <a:lstStyle/>
        <a:p>
          <a:endParaRPr lang="en-US"/>
        </a:p>
      </dgm:t>
    </dgm:pt>
    <dgm:pt modelId="{1C9DFFFB-1F20-49B1-8ED6-AA42B8DD33D4}">
      <dgm:prSet/>
      <dgm:spPr/>
      <dgm:t>
        <a:bodyPr/>
        <a:lstStyle/>
        <a:p>
          <a:pPr rtl="0"/>
          <a:r>
            <a:rPr lang="en-IN" smtClean="0"/>
            <a:t>Inclusion of ODL</a:t>
          </a:r>
          <a:endParaRPr lang="en-IN"/>
        </a:p>
      </dgm:t>
    </dgm:pt>
    <dgm:pt modelId="{6881BA35-8EB9-4387-9FE9-2ED1BA96EDB4}" type="parTrans" cxnId="{2C17174A-4596-4203-8ECC-FEA0D9EBF686}">
      <dgm:prSet/>
      <dgm:spPr/>
      <dgm:t>
        <a:bodyPr/>
        <a:lstStyle/>
        <a:p>
          <a:endParaRPr lang="en-US"/>
        </a:p>
      </dgm:t>
    </dgm:pt>
    <dgm:pt modelId="{6C28A9DA-562D-4389-8A7D-4908458B5233}" type="sibTrans" cxnId="{2C17174A-4596-4203-8ECC-FEA0D9EBF686}">
      <dgm:prSet/>
      <dgm:spPr/>
      <dgm:t>
        <a:bodyPr/>
        <a:lstStyle/>
        <a:p>
          <a:endParaRPr lang="en-US"/>
        </a:p>
      </dgm:t>
    </dgm:pt>
    <dgm:pt modelId="{EE691161-9DF2-497D-A608-BB3F4E4464CB}">
      <dgm:prSet/>
      <dgm:spPr/>
      <dgm:t>
        <a:bodyPr/>
        <a:lstStyle/>
        <a:p>
          <a:pPr rtl="0"/>
          <a:r>
            <a:rPr lang="en-IN" dirty="0" smtClean="0"/>
            <a:t>Achieve global standards</a:t>
          </a:r>
          <a:endParaRPr lang="en-IN" dirty="0"/>
        </a:p>
      </dgm:t>
    </dgm:pt>
    <dgm:pt modelId="{AF8DEA1A-CA52-4A3E-8029-1424526FADCB}" type="parTrans" cxnId="{0A2875BC-A64C-490A-A3BF-CB6909A3FC20}">
      <dgm:prSet/>
      <dgm:spPr/>
      <dgm:t>
        <a:bodyPr/>
        <a:lstStyle/>
        <a:p>
          <a:endParaRPr lang="en-US"/>
        </a:p>
      </dgm:t>
    </dgm:pt>
    <dgm:pt modelId="{78C311D4-D3B4-477E-A1B1-DA6F7453F8DB}" type="sibTrans" cxnId="{0A2875BC-A64C-490A-A3BF-CB6909A3FC20}">
      <dgm:prSet/>
      <dgm:spPr/>
      <dgm:t>
        <a:bodyPr/>
        <a:lstStyle/>
        <a:p>
          <a:endParaRPr lang="en-US"/>
        </a:p>
      </dgm:t>
    </dgm:pt>
    <dgm:pt modelId="{1E359F9D-4E10-43A0-B812-D5FF11D6AC98}" type="pres">
      <dgm:prSet presAssocID="{AE5909B9-1738-49AC-A04A-BA758D3873CE}" presName="cycle" presStyleCnt="0">
        <dgm:presLayoutVars>
          <dgm:dir/>
          <dgm:resizeHandles val="exact"/>
        </dgm:presLayoutVars>
      </dgm:prSet>
      <dgm:spPr/>
      <dgm:t>
        <a:bodyPr/>
        <a:lstStyle/>
        <a:p>
          <a:endParaRPr lang="en-US"/>
        </a:p>
      </dgm:t>
    </dgm:pt>
    <dgm:pt modelId="{ACACD2A0-5574-4945-963B-3266D3EAC544}" type="pres">
      <dgm:prSet presAssocID="{36DA8A8D-A1AA-4282-99CA-831E63632359}" presName="node" presStyleLbl="node1" presStyleIdx="0" presStyleCnt="5">
        <dgm:presLayoutVars>
          <dgm:bulletEnabled val="1"/>
        </dgm:presLayoutVars>
      </dgm:prSet>
      <dgm:spPr/>
      <dgm:t>
        <a:bodyPr/>
        <a:lstStyle/>
        <a:p>
          <a:endParaRPr lang="en-US"/>
        </a:p>
      </dgm:t>
    </dgm:pt>
    <dgm:pt modelId="{F0CC9948-0AC0-4E87-B9D1-D1A94793C54E}" type="pres">
      <dgm:prSet presAssocID="{1B65B233-FD5A-46E3-A04A-9EAEFC8CBE56}" presName="sibTrans" presStyleLbl="sibTrans2D1" presStyleIdx="0" presStyleCnt="5"/>
      <dgm:spPr/>
      <dgm:t>
        <a:bodyPr/>
        <a:lstStyle/>
        <a:p>
          <a:endParaRPr lang="en-US"/>
        </a:p>
      </dgm:t>
    </dgm:pt>
    <dgm:pt modelId="{46831DAF-9929-4404-AC48-6DD9B33A0465}" type="pres">
      <dgm:prSet presAssocID="{1B65B233-FD5A-46E3-A04A-9EAEFC8CBE56}" presName="connectorText" presStyleLbl="sibTrans2D1" presStyleIdx="0" presStyleCnt="5"/>
      <dgm:spPr/>
      <dgm:t>
        <a:bodyPr/>
        <a:lstStyle/>
        <a:p>
          <a:endParaRPr lang="en-US"/>
        </a:p>
      </dgm:t>
    </dgm:pt>
    <dgm:pt modelId="{6AED1CA5-2D31-48FD-86DB-09C3B256B2E5}" type="pres">
      <dgm:prSet presAssocID="{4319DDC4-C4BB-4757-855D-E60DF680F69C}" presName="node" presStyleLbl="node1" presStyleIdx="1" presStyleCnt="5">
        <dgm:presLayoutVars>
          <dgm:bulletEnabled val="1"/>
        </dgm:presLayoutVars>
      </dgm:prSet>
      <dgm:spPr/>
      <dgm:t>
        <a:bodyPr/>
        <a:lstStyle/>
        <a:p>
          <a:endParaRPr lang="en-US"/>
        </a:p>
      </dgm:t>
    </dgm:pt>
    <dgm:pt modelId="{2F4C06D9-03EA-4D43-A683-EA00C05AD1CA}" type="pres">
      <dgm:prSet presAssocID="{F0EE452E-BEE4-4E46-8D4B-20391F2BFBE3}" presName="sibTrans" presStyleLbl="sibTrans2D1" presStyleIdx="1" presStyleCnt="5"/>
      <dgm:spPr/>
      <dgm:t>
        <a:bodyPr/>
        <a:lstStyle/>
        <a:p>
          <a:endParaRPr lang="en-US"/>
        </a:p>
      </dgm:t>
    </dgm:pt>
    <dgm:pt modelId="{ACB35E81-307F-4940-BB77-44EF498F49F9}" type="pres">
      <dgm:prSet presAssocID="{F0EE452E-BEE4-4E46-8D4B-20391F2BFBE3}" presName="connectorText" presStyleLbl="sibTrans2D1" presStyleIdx="1" presStyleCnt="5"/>
      <dgm:spPr/>
      <dgm:t>
        <a:bodyPr/>
        <a:lstStyle/>
        <a:p>
          <a:endParaRPr lang="en-US"/>
        </a:p>
      </dgm:t>
    </dgm:pt>
    <dgm:pt modelId="{534A7982-CEB2-4A10-BECE-09B5EA3ACAF6}" type="pres">
      <dgm:prSet presAssocID="{5536F82A-BA21-4F90-B6D8-909A1ACAA255}" presName="node" presStyleLbl="node1" presStyleIdx="2" presStyleCnt="5">
        <dgm:presLayoutVars>
          <dgm:bulletEnabled val="1"/>
        </dgm:presLayoutVars>
      </dgm:prSet>
      <dgm:spPr/>
      <dgm:t>
        <a:bodyPr/>
        <a:lstStyle/>
        <a:p>
          <a:endParaRPr lang="en-US"/>
        </a:p>
      </dgm:t>
    </dgm:pt>
    <dgm:pt modelId="{5FA6F128-51F1-458C-A8AB-87BEEA4CDA53}" type="pres">
      <dgm:prSet presAssocID="{A7BCD8A1-6649-4849-AC63-F605284505F4}" presName="sibTrans" presStyleLbl="sibTrans2D1" presStyleIdx="2" presStyleCnt="5"/>
      <dgm:spPr/>
      <dgm:t>
        <a:bodyPr/>
        <a:lstStyle/>
        <a:p>
          <a:endParaRPr lang="en-US"/>
        </a:p>
      </dgm:t>
    </dgm:pt>
    <dgm:pt modelId="{B4CA46F0-FB3D-4D36-B871-15C30020B0EA}" type="pres">
      <dgm:prSet presAssocID="{A7BCD8A1-6649-4849-AC63-F605284505F4}" presName="connectorText" presStyleLbl="sibTrans2D1" presStyleIdx="2" presStyleCnt="5"/>
      <dgm:spPr/>
      <dgm:t>
        <a:bodyPr/>
        <a:lstStyle/>
        <a:p>
          <a:endParaRPr lang="en-US"/>
        </a:p>
      </dgm:t>
    </dgm:pt>
    <dgm:pt modelId="{547293A8-9903-469E-856B-735E21EDA669}" type="pres">
      <dgm:prSet presAssocID="{1C9DFFFB-1F20-49B1-8ED6-AA42B8DD33D4}" presName="node" presStyleLbl="node1" presStyleIdx="3" presStyleCnt="5">
        <dgm:presLayoutVars>
          <dgm:bulletEnabled val="1"/>
        </dgm:presLayoutVars>
      </dgm:prSet>
      <dgm:spPr/>
      <dgm:t>
        <a:bodyPr/>
        <a:lstStyle/>
        <a:p>
          <a:endParaRPr lang="en-US"/>
        </a:p>
      </dgm:t>
    </dgm:pt>
    <dgm:pt modelId="{710AD712-90A4-4235-B51C-864F1CF242F5}" type="pres">
      <dgm:prSet presAssocID="{6C28A9DA-562D-4389-8A7D-4908458B5233}" presName="sibTrans" presStyleLbl="sibTrans2D1" presStyleIdx="3" presStyleCnt="5"/>
      <dgm:spPr/>
      <dgm:t>
        <a:bodyPr/>
        <a:lstStyle/>
        <a:p>
          <a:endParaRPr lang="en-US"/>
        </a:p>
      </dgm:t>
    </dgm:pt>
    <dgm:pt modelId="{D97B65E6-8F38-4F61-B49A-BAFEA87A0B76}" type="pres">
      <dgm:prSet presAssocID="{6C28A9DA-562D-4389-8A7D-4908458B5233}" presName="connectorText" presStyleLbl="sibTrans2D1" presStyleIdx="3" presStyleCnt="5"/>
      <dgm:spPr/>
      <dgm:t>
        <a:bodyPr/>
        <a:lstStyle/>
        <a:p>
          <a:endParaRPr lang="en-US"/>
        </a:p>
      </dgm:t>
    </dgm:pt>
    <dgm:pt modelId="{79176946-7A5A-400B-8C2A-881D4E63715B}" type="pres">
      <dgm:prSet presAssocID="{EE691161-9DF2-497D-A608-BB3F4E4464CB}" presName="node" presStyleLbl="node1" presStyleIdx="4" presStyleCnt="5">
        <dgm:presLayoutVars>
          <dgm:bulletEnabled val="1"/>
        </dgm:presLayoutVars>
      </dgm:prSet>
      <dgm:spPr/>
      <dgm:t>
        <a:bodyPr/>
        <a:lstStyle/>
        <a:p>
          <a:endParaRPr lang="en-US"/>
        </a:p>
      </dgm:t>
    </dgm:pt>
    <dgm:pt modelId="{56543942-9E3E-46FC-9A82-7AEA19131923}" type="pres">
      <dgm:prSet presAssocID="{78C311D4-D3B4-477E-A1B1-DA6F7453F8DB}" presName="sibTrans" presStyleLbl="sibTrans2D1" presStyleIdx="4" presStyleCnt="5"/>
      <dgm:spPr/>
      <dgm:t>
        <a:bodyPr/>
        <a:lstStyle/>
        <a:p>
          <a:endParaRPr lang="en-US"/>
        </a:p>
      </dgm:t>
    </dgm:pt>
    <dgm:pt modelId="{BE30837A-3CFA-481D-8DFA-5CBC4829ADEE}" type="pres">
      <dgm:prSet presAssocID="{78C311D4-D3B4-477E-A1B1-DA6F7453F8DB}" presName="connectorText" presStyleLbl="sibTrans2D1" presStyleIdx="4" presStyleCnt="5"/>
      <dgm:spPr/>
      <dgm:t>
        <a:bodyPr/>
        <a:lstStyle/>
        <a:p>
          <a:endParaRPr lang="en-US"/>
        </a:p>
      </dgm:t>
    </dgm:pt>
  </dgm:ptLst>
  <dgm:cxnLst>
    <dgm:cxn modelId="{C40F91A4-53D1-4FFC-8C1F-EDC45F428FDF}" type="presOf" srcId="{78C311D4-D3B4-477E-A1B1-DA6F7453F8DB}" destId="{BE30837A-3CFA-481D-8DFA-5CBC4829ADEE}" srcOrd="1" destOrd="0" presId="urn:microsoft.com/office/officeart/2005/8/layout/cycle2"/>
    <dgm:cxn modelId="{17C995C4-23B2-46CA-953E-D839B61FF71A}" srcId="{AE5909B9-1738-49AC-A04A-BA758D3873CE}" destId="{5536F82A-BA21-4F90-B6D8-909A1ACAA255}" srcOrd="2" destOrd="0" parTransId="{296DFC54-AD66-4407-B571-95579B6D28A9}" sibTransId="{A7BCD8A1-6649-4849-AC63-F605284505F4}"/>
    <dgm:cxn modelId="{481A9482-078B-4C28-BA9A-9760D3939AB4}" type="presOf" srcId="{AE5909B9-1738-49AC-A04A-BA758D3873CE}" destId="{1E359F9D-4E10-43A0-B812-D5FF11D6AC98}" srcOrd="0" destOrd="0" presId="urn:microsoft.com/office/officeart/2005/8/layout/cycle2"/>
    <dgm:cxn modelId="{0BCA24DB-BA8B-42DC-885E-F61E3C9C1F0D}" type="presOf" srcId="{F0EE452E-BEE4-4E46-8D4B-20391F2BFBE3}" destId="{ACB35E81-307F-4940-BB77-44EF498F49F9}" srcOrd="1" destOrd="0" presId="urn:microsoft.com/office/officeart/2005/8/layout/cycle2"/>
    <dgm:cxn modelId="{AFC7D203-D449-423D-AE65-F05A4646ED2F}" type="presOf" srcId="{6C28A9DA-562D-4389-8A7D-4908458B5233}" destId="{D97B65E6-8F38-4F61-B49A-BAFEA87A0B76}" srcOrd="1" destOrd="0" presId="urn:microsoft.com/office/officeart/2005/8/layout/cycle2"/>
    <dgm:cxn modelId="{6E6B5FB5-9BF6-44F2-BD66-925BA5228861}" type="presOf" srcId="{78C311D4-D3B4-477E-A1B1-DA6F7453F8DB}" destId="{56543942-9E3E-46FC-9A82-7AEA19131923}" srcOrd="0" destOrd="0" presId="urn:microsoft.com/office/officeart/2005/8/layout/cycle2"/>
    <dgm:cxn modelId="{5D736FDA-AE98-4D22-BF8F-6849AD6192B7}" type="presOf" srcId="{6C28A9DA-562D-4389-8A7D-4908458B5233}" destId="{710AD712-90A4-4235-B51C-864F1CF242F5}" srcOrd="0" destOrd="0" presId="urn:microsoft.com/office/officeart/2005/8/layout/cycle2"/>
    <dgm:cxn modelId="{43EF29C1-7787-4607-B4DF-F51B482D724F}" type="presOf" srcId="{1C9DFFFB-1F20-49B1-8ED6-AA42B8DD33D4}" destId="{547293A8-9903-469E-856B-735E21EDA669}" srcOrd="0" destOrd="0" presId="urn:microsoft.com/office/officeart/2005/8/layout/cycle2"/>
    <dgm:cxn modelId="{39ED0B14-C914-4F69-B3BD-E0AFBA342C47}" type="presOf" srcId="{EE691161-9DF2-497D-A608-BB3F4E4464CB}" destId="{79176946-7A5A-400B-8C2A-881D4E63715B}" srcOrd="0" destOrd="0" presId="urn:microsoft.com/office/officeart/2005/8/layout/cycle2"/>
    <dgm:cxn modelId="{259A0E9E-8558-4BD6-8643-AB73D8602320}" type="presOf" srcId="{1B65B233-FD5A-46E3-A04A-9EAEFC8CBE56}" destId="{46831DAF-9929-4404-AC48-6DD9B33A0465}" srcOrd="1" destOrd="0" presId="urn:microsoft.com/office/officeart/2005/8/layout/cycle2"/>
    <dgm:cxn modelId="{7AEF8C6A-3723-433A-BA5C-7899F1393A91}" type="presOf" srcId="{36DA8A8D-A1AA-4282-99CA-831E63632359}" destId="{ACACD2A0-5574-4945-963B-3266D3EAC544}" srcOrd="0" destOrd="0" presId="urn:microsoft.com/office/officeart/2005/8/layout/cycle2"/>
    <dgm:cxn modelId="{77E18F11-12CF-4216-82D7-4A1A0A561F6A}" type="presOf" srcId="{5536F82A-BA21-4F90-B6D8-909A1ACAA255}" destId="{534A7982-CEB2-4A10-BECE-09B5EA3ACAF6}" srcOrd="0" destOrd="0" presId="urn:microsoft.com/office/officeart/2005/8/layout/cycle2"/>
    <dgm:cxn modelId="{F074061E-69A5-4CD4-9835-AE9012FE6459}" type="presOf" srcId="{F0EE452E-BEE4-4E46-8D4B-20391F2BFBE3}" destId="{2F4C06D9-03EA-4D43-A683-EA00C05AD1CA}" srcOrd="0" destOrd="0" presId="urn:microsoft.com/office/officeart/2005/8/layout/cycle2"/>
    <dgm:cxn modelId="{8EF56FBD-1265-41F1-9ED4-6269A0146D26}" srcId="{AE5909B9-1738-49AC-A04A-BA758D3873CE}" destId="{4319DDC4-C4BB-4757-855D-E60DF680F69C}" srcOrd="1" destOrd="0" parTransId="{55C7B8F3-B5FE-4F5D-AC6E-4E0615107A4D}" sibTransId="{F0EE452E-BEE4-4E46-8D4B-20391F2BFBE3}"/>
    <dgm:cxn modelId="{2C17174A-4596-4203-8ECC-FEA0D9EBF686}" srcId="{AE5909B9-1738-49AC-A04A-BA758D3873CE}" destId="{1C9DFFFB-1F20-49B1-8ED6-AA42B8DD33D4}" srcOrd="3" destOrd="0" parTransId="{6881BA35-8EB9-4387-9FE9-2ED1BA96EDB4}" sibTransId="{6C28A9DA-562D-4389-8A7D-4908458B5233}"/>
    <dgm:cxn modelId="{F5DB15FE-5821-4ADE-B7E3-0DC9F75346CB}" type="presOf" srcId="{4319DDC4-C4BB-4757-855D-E60DF680F69C}" destId="{6AED1CA5-2D31-48FD-86DB-09C3B256B2E5}" srcOrd="0" destOrd="0" presId="urn:microsoft.com/office/officeart/2005/8/layout/cycle2"/>
    <dgm:cxn modelId="{5496F2CB-F124-4B8C-899A-61FEFD0FE04B}" type="presOf" srcId="{1B65B233-FD5A-46E3-A04A-9EAEFC8CBE56}" destId="{F0CC9948-0AC0-4E87-B9D1-D1A94793C54E}" srcOrd="0" destOrd="0" presId="urn:microsoft.com/office/officeart/2005/8/layout/cycle2"/>
    <dgm:cxn modelId="{433EC5C8-2368-4901-94FA-B18D4FDAAA6C}" srcId="{AE5909B9-1738-49AC-A04A-BA758D3873CE}" destId="{36DA8A8D-A1AA-4282-99CA-831E63632359}" srcOrd="0" destOrd="0" parTransId="{00EA10E5-8813-4D79-A04F-439B89B8163D}" sibTransId="{1B65B233-FD5A-46E3-A04A-9EAEFC8CBE56}"/>
    <dgm:cxn modelId="{0A2875BC-A64C-490A-A3BF-CB6909A3FC20}" srcId="{AE5909B9-1738-49AC-A04A-BA758D3873CE}" destId="{EE691161-9DF2-497D-A608-BB3F4E4464CB}" srcOrd="4" destOrd="0" parTransId="{AF8DEA1A-CA52-4A3E-8029-1424526FADCB}" sibTransId="{78C311D4-D3B4-477E-A1B1-DA6F7453F8DB}"/>
    <dgm:cxn modelId="{D3A75CA3-29AE-4757-A571-57F2F02CF8B1}" type="presOf" srcId="{A7BCD8A1-6649-4849-AC63-F605284505F4}" destId="{B4CA46F0-FB3D-4D36-B871-15C30020B0EA}" srcOrd="1" destOrd="0" presId="urn:microsoft.com/office/officeart/2005/8/layout/cycle2"/>
    <dgm:cxn modelId="{D1C3B9E3-78DE-4881-8FE4-486A85852FE9}" type="presOf" srcId="{A7BCD8A1-6649-4849-AC63-F605284505F4}" destId="{5FA6F128-51F1-458C-A8AB-87BEEA4CDA53}" srcOrd="0" destOrd="0" presId="urn:microsoft.com/office/officeart/2005/8/layout/cycle2"/>
    <dgm:cxn modelId="{EF1B9D43-63E7-4B36-8825-E6BDCDD2B859}" type="presParOf" srcId="{1E359F9D-4E10-43A0-B812-D5FF11D6AC98}" destId="{ACACD2A0-5574-4945-963B-3266D3EAC544}" srcOrd="0" destOrd="0" presId="urn:microsoft.com/office/officeart/2005/8/layout/cycle2"/>
    <dgm:cxn modelId="{9BC0F1CE-49F0-49CC-93CB-BC920C35504D}" type="presParOf" srcId="{1E359F9D-4E10-43A0-B812-D5FF11D6AC98}" destId="{F0CC9948-0AC0-4E87-B9D1-D1A94793C54E}" srcOrd="1" destOrd="0" presId="urn:microsoft.com/office/officeart/2005/8/layout/cycle2"/>
    <dgm:cxn modelId="{D7A0A86B-88D2-4104-B814-16F313F89602}" type="presParOf" srcId="{F0CC9948-0AC0-4E87-B9D1-D1A94793C54E}" destId="{46831DAF-9929-4404-AC48-6DD9B33A0465}" srcOrd="0" destOrd="0" presId="urn:microsoft.com/office/officeart/2005/8/layout/cycle2"/>
    <dgm:cxn modelId="{8DF3159B-D020-4258-92AD-8CCBA339CE45}" type="presParOf" srcId="{1E359F9D-4E10-43A0-B812-D5FF11D6AC98}" destId="{6AED1CA5-2D31-48FD-86DB-09C3B256B2E5}" srcOrd="2" destOrd="0" presId="urn:microsoft.com/office/officeart/2005/8/layout/cycle2"/>
    <dgm:cxn modelId="{9F114F83-89A1-40C7-BB85-4BDCFCDB16EC}" type="presParOf" srcId="{1E359F9D-4E10-43A0-B812-D5FF11D6AC98}" destId="{2F4C06D9-03EA-4D43-A683-EA00C05AD1CA}" srcOrd="3" destOrd="0" presId="urn:microsoft.com/office/officeart/2005/8/layout/cycle2"/>
    <dgm:cxn modelId="{307FE5EC-C34F-4A4C-824E-61D4B036755C}" type="presParOf" srcId="{2F4C06D9-03EA-4D43-A683-EA00C05AD1CA}" destId="{ACB35E81-307F-4940-BB77-44EF498F49F9}" srcOrd="0" destOrd="0" presId="urn:microsoft.com/office/officeart/2005/8/layout/cycle2"/>
    <dgm:cxn modelId="{F3A6C2AD-CD09-4CB8-91E6-47CC6C3E644F}" type="presParOf" srcId="{1E359F9D-4E10-43A0-B812-D5FF11D6AC98}" destId="{534A7982-CEB2-4A10-BECE-09B5EA3ACAF6}" srcOrd="4" destOrd="0" presId="urn:microsoft.com/office/officeart/2005/8/layout/cycle2"/>
    <dgm:cxn modelId="{ACD62A84-181B-4BD6-A2C2-5DF254423930}" type="presParOf" srcId="{1E359F9D-4E10-43A0-B812-D5FF11D6AC98}" destId="{5FA6F128-51F1-458C-A8AB-87BEEA4CDA53}" srcOrd="5" destOrd="0" presId="urn:microsoft.com/office/officeart/2005/8/layout/cycle2"/>
    <dgm:cxn modelId="{D865F9BC-F46C-48B3-AFCB-9E0E06DAA60F}" type="presParOf" srcId="{5FA6F128-51F1-458C-A8AB-87BEEA4CDA53}" destId="{B4CA46F0-FB3D-4D36-B871-15C30020B0EA}" srcOrd="0" destOrd="0" presId="urn:microsoft.com/office/officeart/2005/8/layout/cycle2"/>
    <dgm:cxn modelId="{62C584B9-4DD8-4096-B995-C5665908A717}" type="presParOf" srcId="{1E359F9D-4E10-43A0-B812-D5FF11D6AC98}" destId="{547293A8-9903-469E-856B-735E21EDA669}" srcOrd="6" destOrd="0" presId="urn:microsoft.com/office/officeart/2005/8/layout/cycle2"/>
    <dgm:cxn modelId="{5A9C462B-87C2-48B7-B015-E35D4B7C84A6}" type="presParOf" srcId="{1E359F9D-4E10-43A0-B812-D5FF11D6AC98}" destId="{710AD712-90A4-4235-B51C-864F1CF242F5}" srcOrd="7" destOrd="0" presId="urn:microsoft.com/office/officeart/2005/8/layout/cycle2"/>
    <dgm:cxn modelId="{92F1AB57-A037-4EA4-AE57-BCD2BDBA18C7}" type="presParOf" srcId="{710AD712-90A4-4235-B51C-864F1CF242F5}" destId="{D97B65E6-8F38-4F61-B49A-BAFEA87A0B76}" srcOrd="0" destOrd="0" presId="urn:microsoft.com/office/officeart/2005/8/layout/cycle2"/>
    <dgm:cxn modelId="{B6F371F0-F133-4EA5-9064-624B47C1E92F}" type="presParOf" srcId="{1E359F9D-4E10-43A0-B812-D5FF11D6AC98}" destId="{79176946-7A5A-400B-8C2A-881D4E63715B}" srcOrd="8" destOrd="0" presId="urn:microsoft.com/office/officeart/2005/8/layout/cycle2"/>
    <dgm:cxn modelId="{A5958DD0-E74E-4198-9E47-EF197A8C05B2}" type="presParOf" srcId="{1E359F9D-4E10-43A0-B812-D5FF11D6AC98}" destId="{56543942-9E3E-46FC-9A82-7AEA19131923}" srcOrd="9" destOrd="0" presId="urn:microsoft.com/office/officeart/2005/8/layout/cycle2"/>
    <dgm:cxn modelId="{2F67199D-FC43-4AB9-A20F-F8363083FDC8}" type="presParOf" srcId="{56543942-9E3E-46FC-9A82-7AEA19131923}" destId="{BE30837A-3CFA-481D-8DFA-5CBC4829ADE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82B572-87E5-459C-94F1-E9AED81158AA}" type="doc">
      <dgm:prSet loTypeId="urn:microsoft.com/office/officeart/2008/layout/LinedList" loCatId="list" qsTypeId="urn:microsoft.com/office/officeart/2005/8/quickstyle/simple1" qsCatId="simple" csTypeId="urn:microsoft.com/office/officeart/2005/8/colors/accent6_4" csCatId="accent6" phldr="1"/>
      <dgm:spPr/>
      <dgm:t>
        <a:bodyPr/>
        <a:lstStyle/>
        <a:p>
          <a:endParaRPr lang="en-US"/>
        </a:p>
      </dgm:t>
    </dgm:pt>
    <dgm:pt modelId="{4FFEE1B1-8505-493A-AD8B-9ED2B66F8542}">
      <dgm:prSet/>
      <dgm:spPr/>
      <dgm:t>
        <a:bodyPr/>
        <a:lstStyle/>
        <a:p>
          <a:pPr rtl="0"/>
          <a:r>
            <a:rPr lang="en-IN" smtClean="0"/>
            <a:t>National Higher Education Regulatory Council (NHERC)</a:t>
          </a:r>
          <a:endParaRPr lang="en-IN"/>
        </a:p>
      </dgm:t>
    </dgm:pt>
    <dgm:pt modelId="{B2085070-B37E-49BC-98E9-EB458E0E609A}" type="parTrans" cxnId="{ED4E291E-B57D-46F0-AE36-67E8F56896D9}">
      <dgm:prSet/>
      <dgm:spPr/>
      <dgm:t>
        <a:bodyPr/>
        <a:lstStyle/>
        <a:p>
          <a:endParaRPr lang="en-US"/>
        </a:p>
      </dgm:t>
    </dgm:pt>
    <dgm:pt modelId="{021DAC32-DA97-4401-B597-7E16C34875AC}" type="sibTrans" cxnId="{ED4E291E-B57D-46F0-AE36-67E8F56896D9}">
      <dgm:prSet/>
      <dgm:spPr/>
      <dgm:t>
        <a:bodyPr/>
        <a:lstStyle/>
        <a:p>
          <a:endParaRPr lang="en-US"/>
        </a:p>
      </dgm:t>
    </dgm:pt>
    <dgm:pt modelId="{B8CE402E-636E-48FD-A024-FBFB90CD83FB}">
      <dgm:prSet/>
      <dgm:spPr/>
      <dgm:t>
        <a:bodyPr/>
        <a:lstStyle/>
        <a:p>
          <a:pPr rtl="0"/>
          <a:r>
            <a:rPr lang="en-IN" dirty="0" smtClean="0"/>
            <a:t>To bring in equity and transparency in HEIs</a:t>
          </a:r>
          <a:endParaRPr lang="en-IN" dirty="0"/>
        </a:p>
      </dgm:t>
    </dgm:pt>
    <dgm:pt modelId="{0C1C4652-3938-4AA4-91E6-F7ECF0F135ED}" type="parTrans" cxnId="{26EB1DDD-4C7A-45C9-8483-2A44CD7A9A76}">
      <dgm:prSet/>
      <dgm:spPr/>
      <dgm:t>
        <a:bodyPr/>
        <a:lstStyle/>
        <a:p>
          <a:endParaRPr lang="en-US"/>
        </a:p>
      </dgm:t>
    </dgm:pt>
    <dgm:pt modelId="{1CF4B04F-2F06-4BD3-AF86-AD7FB4B011E7}" type="sibTrans" cxnId="{26EB1DDD-4C7A-45C9-8483-2A44CD7A9A76}">
      <dgm:prSet/>
      <dgm:spPr/>
      <dgm:t>
        <a:bodyPr/>
        <a:lstStyle/>
        <a:p>
          <a:endParaRPr lang="en-US"/>
        </a:p>
      </dgm:t>
    </dgm:pt>
    <dgm:pt modelId="{63B802DD-8F43-4C13-90FA-AC042A7A2E93}">
      <dgm:prSet/>
      <dgm:spPr/>
      <dgm:t>
        <a:bodyPr/>
        <a:lstStyle/>
        <a:p>
          <a:pPr rtl="0"/>
          <a:r>
            <a:rPr lang="en-IN" smtClean="0"/>
            <a:t>National Accreditation Council (NAC)</a:t>
          </a:r>
          <a:endParaRPr lang="en-IN"/>
        </a:p>
      </dgm:t>
    </dgm:pt>
    <dgm:pt modelId="{F1E99C2E-FB90-44A5-B208-EF3C545458B3}" type="parTrans" cxnId="{92DBE744-0259-46C6-A809-AA2618146349}">
      <dgm:prSet/>
      <dgm:spPr/>
      <dgm:t>
        <a:bodyPr/>
        <a:lstStyle/>
        <a:p>
          <a:endParaRPr lang="en-US"/>
        </a:p>
      </dgm:t>
    </dgm:pt>
    <dgm:pt modelId="{454D6E50-1181-408D-956F-9DD053209879}" type="sibTrans" cxnId="{92DBE744-0259-46C6-A809-AA2618146349}">
      <dgm:prSet/>
      <dgm:spPr/>
      <dgm:t>
        <a:bodyPr/>
        <a:lstStyle/>
        <a:p>
          <a:endParaRPr lang="en-US"/>
        </a:p>
      </dgm:t>
    </dgm:pt>
    <dgm:pt modelId="{79D04153-3132-4B37-9152-94340D57B475}">
      <dgm:prSet/>
      <dgm:spPr/>
      <dgm:t>
        <a:bodyPr/>
        <a:lstStyle/>
        <a:p>
          <a:pPr rtl="0"/>
          <a:r>
            <a:rPr lang="en-IN" smtClean="0"/>
            <a:t>Supervising &amp; coordinating the accreditation bodies</a:t>
          </a:r>
          <a:endParaRPr lang="en-IN"/>
        </a:p>
      </dgm:t>
    </dgm:pt>
    <dgm:pt modelId="{7FDA4BA5-6938-43CD-AC01-311CEF682552}" type="parTrans" cxnId="{D855CE06-1B21-462D-AC98-4A8FFDC61985}">
      <dgm:prSet/>
      <dgm:spPr/>
      <dgm:t>
        <a:bodyPr/>
        <a:lstStyle/>
        <a:p>
          <a:endParaRPr lang="en-US"/>
        </a:p>
      </dgm:t>
    </dgm:pt>
    <dgm:pt modelId="{D31F0D79-BAE5-447E-AFCD-193AAD6B51BE}" type="sibTrans" cxnId="{D855CE06-1B21-462D-AC98-4A8FFDC61985}">
      <dgm:prSet/>
      <dgm:spPr/>
      <dgm:t>
        <a:bodyPr/>
        <a:lstStyle/>
        <a:p>
          <a:endParaRPr lang="en-US"/>
        </a:p>
      </dgm:t>
    </dgm:pt>
    <dgm:pt modelId="{0270545A-3B89-4635-8676-70144B44846B}">
      <dgm:prSet/>
      <dgm:spPr/>
      <dgm:t>
        <a:bodyPr/>
        <a:lstStyle/>
        <a:p>
          <a:pPr rtl="0"/>
          <a:r>
            <a:rPr lang="en-IN" dirty="0" smtClean="0"/>
            <a:t>Higher Education Grants Council (HEGC)</a:t>
          </a:r>
          <a:endParaRPr lang="en-IN" dirty="0"/>
        </a:p>
      </dgm:t>
    </dgm:pt>
    <dgm:pt modelId="{B41FE5F4-9DF4-469E-97EA-1DA35999DDBE}" type="parTrans" cxnId="{E71A7971-2F04-4C6E-AC25-13E127453DF6}">
      <dgm:prSet/>
      <dgm:spPr/>
      <dgm:t>
        <a:bodyPr/>
        <a:lstStyle/>
        <a:p>
          <a:endParaRPr lang="en-US"/>
        </a:p>
      </dgm:t>
    </dgm:pt>
    <dgm:pt modelId="{F7366D0B-ADCB-4FB7-A4A8-A3561782A22C}" type="sibTrans" cxnId="{E71A7971-2F04-4C6E-AC25-13E127453DF6}">
      <dgm:prSet/>
      <dgm:spPr/>
      <dgm:t>
        <a:bodyPr/>
        <a:lstStyle/>
        <a:p>
          <a:endParaRPr lang="en-US"/>
        </a:p>
      </dgm:t>
    </dgm:pt>
    <dgm:pt modelId="{D8DECE3C-33AA-42A5-B7D2-8C06AF68657F}">
      <dgm:prSet/>
      <dgm:spPr/>
      <dgm:t>
        <a:bodyPr/>
        <a:lstStyle/>
        <a:p>
          <a:pPr rtl="0"/>
          <a:r>
            <a:rPr lang="en-IN" smtClean="0"/>
            <a:t>Provide financial support</a:t>
          </a:r>
          <a:endParaRPr lang="en-IN"/>
        </a:p>
      </dgm:t>
    </dgm:pt>
    <dgm:pt modelId="{2C405D11-3B38-4F35-871E-456740DC95EF}" type="parTrans" cxnId="{DC945392-F96B-44A4-9E81-FA250A97B0F0}">
      <dgm:prSet/>
      <dgm:spPr/>
      <dgm:t>
        <a:bodyPr/>
        <a:lstStyle/>
        <a:p>
          <a:endParaRPr lang="en-US"/>
        </a:p>
      </dgm:t>
    </dgm:pt>
    <dgm:pt modelId="{B46168B2-B91B-495E-BAC6-40A6A007204B}" type="sibTrans" cxnId="{DC945392-F96B-44A4-9E81-FA250A97B0F0}">
      <dgm:prSet/>
      <dgm:spPr/>
      <dgm:t>
        <a:bodyPr/>
        <a:lstStyle/>
        <a:p>
          <a:endParaRPr lang="en-US"/>
        </a:p>
      </dgm:t>
    </dgm:pt>
    <dgm:pt modelId="{B8E73796-F604-416B-B747-4424E84EF479}">
      <dgm:prSet/>
      <dgm:spPr/>
      <dgm:t>
        <a:bodyPr/>
        <a:lstStyle/>
        <a:p>
          <a:pPr rtl="0"/>
          <a:r>
            <a:rPr lang="en-IN" smtClean="0"/>
            <a:t>General Education Council (GEC)</a:t>
          </a:r>
          <a:endParaRPr lang="en-IN"/>
        </a:p>
      </dgm:t>
    </dgm:pt>
    <dgm:pt modelId="{E511D326-C931-4A8D-9C2F-A9A63A869C5E}" type="parTrans" cxnId="{F163FC98-58FD-4429-91AF-B0D199D1D829}">
      <dgm:prSet/>
      <dgm:spPr/>
      <dgm:t>
        <a:bodyPr/>
        <a:lstStyle/>
        <a:p>
          <a:endParaRPr lang="en-US"/>
        </a:p>
      </dgm:t>
    </dgm:pt>
    <dgm:pt modelId="{76672B04-7044-4D6C-A335-9D7378828FEA}" type="sibTrans" cxnId="{F163FC98-58FD-4429-91AF-B0D199D1D829}">
      <dgm:prSet/>
      <dgm:spPr/>
      <dgm:t>
        <a:bodyPr/>
        <a:lstStyle/>
        <a:p>
          <a:endParaRPr lang="en-US"/>
        </a:p>
      </dgm:t>
    </dgm:pt>
    <dgm:pt modelId="{6B003FF3-C25D-43BE-BA0B-8651C613CE09}">
      <dgm:prSet/>
      <dgm:spPr/>
      <dgm:t>
        <a:bodyPr/>
        <a:lstStyle/>
        <a:p>
          <a:pPr rtl="0"/>
          <a:r>
            <a:rPr lang="en-IN" dirty="0" smtClean="0"/>
            <a:t>Decide on the outcomes of </a:t>
          </a:r>
          <a:r>
            <a:rPr lang="en-IN" dirty="0" err="1" smtClean="0"/>
            <a:t>Educaiton</a:t>
          </a:r>
          <a:endParaRPr lang="en-IN" dirty="0"/>
        </a:p>
      </dgm:t>
    </dgm:pt>
    <dgm:pt modelId="{1745E6B0-D203-45A0-BEC5-E8F22C7D0612}" type="parTrans" cxnId="{4E0CB1E2-B77E-4B00-B65C-C03E1BFF67D9}">
      <dgm:prSet/>
      <dgm:spPr/>
      <dgm:t>
        <a:bodyPr/>
        <a:lstStyle/>
        <a:p>
          <a:endParaRPr lang="en-US"/>
        </a:p>
      </dgm:t>
    </dgm:pt>
    <dgm:pt modelId="{6D534CDA-C65E-4BD5-81CF-DEDDEBD41B71}" type="sibTrans" cxnId="{4E0CB1E2-B77E-4B00-B65C-C03E1BFF67D9}">
      <dgm:prSet/>
      <dgm:spPr/>
      <dgm:t>
        <a:bodyPr/>
        <a:lstStyle/>
        <a:p>
          <a:endParaRPr lang="en-US"/>
        </a:p>
      </dgm:t>
    </dgm:pt>
    <dgm:pt modelId="{F5A3179B-0D6E-4EC7-8394-A10819E66AC8}">
      <dgm:prSet/>
      <dgm:spPr/>
      <dgm:t>
        <a:bodyPr/>
        <a:lstStyle/>
        <a:p>
          <a:pPr rtl="0"/>
          <a:r>
            <a:rPr lang="en-IN" smtClean="0"/>
            <a:t>Higher Education Council of India (HECI)</a:t>
          </a:r>
          <a:endParaRPr lang="en-IN"/>
        </a:p>
      </dgm:t>
    </dgm:pt>
    <dgm:pt modelId="{BA70C58B-8FB4-44EB-AD53-A04C8187C75B}" type="parTrans" cxnId="{0A73C1DF-7AC1-461B-8817-DF2CAFE0BB90}">
      <dgm:prSet/>
      <dgm:spPr/>
      <dgm:t>
        <a:bodyPr/>
        <a:lstStyle/>
        <a:p>
          <a:endParaRPr lang="en-US"/>
        </a:p>
      </dgm:t>
    </dgm:pt>
    <dgm:pt modelId="{391B7AEC-F75A-4A77-95F1-809B11718D0D}" type="sibTrans" cxnId="{0A73C1DF-7AC1-461B-8817-DF2CAFE0BB90}">
      <dgm:prSet/>
      <dgm:spPr/>
      <dgm:t>
        <a:bodyPr/>
        <a:lstStyle/>
        <a:p>
          <a:endParaRPr lang="en-US"/>
        </a:p>
      </dgm:t>
    </dgm:pt>
    <dgm:pt modelId="{86B08ECA-54AD-4E9A-A846-1648D2B443B8}">
      <dgm:prSet/>
      <dgm:spPr/>
      <dgm:t>
        <a:bodyPr/>
        <a:lstStyle/>
        <a:p>
          <a:pPr rtl="0"/>
          <a:r>
            <a:rPr lang="en-IN" smtClean="0"/>
            <a:t>Umbrella body to coordinate the other four</a:t>
          </a:r>
          <a:endParaRPr lang="en-IN"/>
        </a:p>
      </dgm:t>
    </dgm:pt>
    <dgm:pt modelId="{C1AE5CE5-9BCD-46F2-9D63-FE4815BA38C5}" type="parTrans" cxnId="{CFC145E9-B748-4520-B382-A99C571023EA}">
      <dgm:prSet/>
      <dgm:spPr/>
      <dgm:t>
        <a:bodyPr/>
        <a:lstStyle/>
        <a:p>
          <a:endParaRPr lang="en-US"/>
        </a:p>
      </dgm:t>
    </dgm:pt>
    <dgm:pt modelId="{EC99CA86-04EB-4606-B622-854C1DE5B3FB}" type="sibTrans" cxnId="{CFC145E9-B748-4520-B382-A99C571023EA}">
      <dgm:prSet/>
      <dgm:spPr/>
      <dgm:t>
        <a:bodyPr/>
        <a:lstStyle/>
        <a:p>
          <a:endParaRPr lang="en-US"/>
        </a:p>
      </dgm:t>
    </dgm:pt>
    <dgm:pt modelId="{681042BA-0D9F-4D0E-8486-F512A3AAEFB9}" type="pres">
      <dgm:prSet presAssocID="{7082B572-87E5-459C-94F1-E9AED81158AA}" presName="vert0" presStyleCnt="0">
        <dgm:presLayoutVars>
          <dgm:dir/>
          <dgm:animOne val="branch"/>
          <dgm:animLvl val="lvl"/>
        </dgm:presLayoutVars>
      </dgm:prSet>
      <dgm:spPr/>
      <dgm:t>
        <a:bodyPr/>
        <a:lstStyle/>
        <a:p>
          <a:endParaRPr lang="en-US"/>
        </a:p>
      </dgm:t>
    </dgm:pt>
    <dgm:pt modelId="{3B43A761-4C25-4972-8AA9-90A5942F7452}" type="pres">
      <dgm:prSet presAssocID="{4FFEE1B1-8505-493A-AD8B-9ED2B66F8542}" presName="thickLine" presStyleLbl="alignNode1" presStyleIdx="0" presStyleCnt="5"/>
      <dgm:spPr/>
    </dgm:pt>
    <dgm:pt modelId="{9A9CBE99-6730-4605-AABD-694A5B44CEBE}" type="pres">
      <dgm:prSet presAssocID="{4FFEE1B1-8505-493A-AD8B-9ED2B66F8542}" presName="horz1" presStyleCnt="0"/>
      <dgm:spPr/>
    </dgm:pt>
    <dgm:pt modelId="{CC14FB81-2A34-4D05-97FB-2CCFA3EC2D6D}" type="pres">
      <dgm:prSet presAssocID="{4FFEE1B1-8505-493A-AD8B-9ED2B66F8542}" presName="tx1" presStyleLbl="revTx" presStyleIdx="0" presStyleCnt="10"/>
      <dgm:spPr/>
      <dgm:t>
        <a:bodyPr/>
        <a:lstStyle/>
        <a:p>
          <a:endParaRPr lang="en-US"/>
        </a:p>
      </dgm:t>
    </dgm:pt>
    <dgm:pt modelId="{A3AD704C-0E71-4507-864E-B0E5F9890B0B}" type="pres">
      <dgm:prSet presAssocID="{4FFEE1B1-8505-493A-AD8B-9ED2B66F8542}" presName="vert1" presStyleCnt="0"/>
      <dgm:spPr/>
    </dgm:pt>
    <dgm:pt modelId="{34766C52-E4B3-47FB-B5EB-2DAE0B3129F1}" type="pres">
      <dgm:prSet presAssocID="{B8CE402E-636E-48FD-A024-FBFB90CD83FB}" presName="vertSpace2a" presStyleCnt="0"/>
      <dgm:spPr/>
    </dgm:pt>
    <dgm:pt modelId="{1F6C2F30-8504-4B53-9AAA-63F4FBBB02B3}" type="pres">
      <dgm:prSet presAssocID="{B8CE402E-636E-48FD-A024-FBFB90CD83FB}" presName="horz2" presStyleCnt="0"/>
      <dgm:spPr/>
    </dgm:pt>
    <dgm:pt modelId="{A5EC5CFF-28E4-4AAB-B868-5611D6D67301}" type="pres">
      <dgm:prSet presAssocID="{B8CE402E-636E-48FD-A024-FBFB90CD83FB}" presName="horzSpace2" presStyleCnt="0"/>
      <dgm:spPr/>
    </dgm:pt>
    <dgm:pt modelId="{A6A50548-E95D-4429-A589-215561779768}" type="pres">
      <dgm:prSet presAssocID="{B8CE402E-636E-48FD-A024-FBFB90CD83FB}" presName="tx2" presStyleLbl="revTx" presStyleIdx="1" presStyleCnt="10"/>
      <dgm:spPr/>
      <dgm:t>
        <a:bodyPr/>
        <a:lstStyle/>
        <a:p>
          <a:endParaRPr lang="en-US"/>
        </a:p>
      </dgm:t>
    </dgm:pt>
    <dgm:pt modelId="{B52E9D71-BDA4-4DA4-96D7-C85F1522AA51}" type="pres">
      <dgm:prSet presAssocID="{B8CE402E-636E-48FD-A024-FBFB90CD83FB}" presName="vert2" presStyleCnt="0"/>
      <dgm:spPr/>
    </dgm:pt>
    <dgm:pt modelId="{3E581E1C-A60E-43B9-BFC4-EBD113CE0D67}" type="pres">
      <dgm:prSet presAssocID="{B8CE402E-636E-48FD-A024-FBFB90CD83FB}" presName="thinLine2b" presStyleLbl="callout" presStyleIdx="0" presStyleCnt="5"/>
      <dgm:spPr/>
    </dgm:pt>
    <dgm:pt modelId="{269484C8-85C2-4FFF-BCF3-51EE17DDCCB7}" type="pres">
      <dgm:prSet presAssocID="{B8CE402E-636E-48FD-A024-FBFB90CD83FB}" presName="vertSpace2b" presStyleCnt="0"/>
      <dgm:spPr/>
    </dgm:pt>
    <dgm:pt modelId="{3D649ACC-ADE2-45FE-BB7E-C3CFA02AB0EF}" type="pres">
      <dgm:prSet presAssocID="{63B802DD-8F43-4C13-90FA-AC042A7A2E93}" presName="thickLine" presStyleLbl="alignNode1" presStyleIdx="1" presStyleCnt="5"/>
      <dgm:spPr/>
    </dgm:pt>
    <dgm:pt modelId="{817E775D-AA0F-4EAB-8948-1FF6822ADF0D}" type="pres">
      <dgm:prSet presAssocID="{63B802DD-8F43-4C13-90FA-AC042A7A2E93}" presName="horz1" presStyleCnt="0"/>
      <dgm:spPr/>
    </dgm:pt>
    <dgm:pt modelId="{208D1576-4705-4C21-AFD3-51E41D7953F7}" type="pres">
      <dgm:prSet presAssocID="{63B802DD-8F43-4C13-90FA-AC042A7A2E93}" presName="tx1" presStyleLbl="revTx" presStyleIdx="2" presStyleCnt="10"/>
      <dgm:spPr/>
      <dgm:t>
        <a:bodyPr/>
        <a:lstStyle/>
        <a:p>
          <a:endParaRPr lang="en-US"/>
        </a:p>
      </dgm:t>
    </dgm:pt>
    <dgm:pt modelId="{5618580B-337A-4252-8416-CD4C181F7D2E}" type="pres">
      <dgm:prSet presAssocID="{63B802DD-8F43-4C13-90FA-AC042A7A2E93}" presName="vert1" presStyleCnt="0"/>
      <dgm:spPr/>
    </dgm:pt>
    <dgm:pt modelId="{D2817D16-4C0D-442D-AF10-B05DA3186116}" type="pres">
      <dgm:prSet presAssocID="{79D04153-3132-4B37-9152-94340D57B475}" presName="vertSpace2a" presStyleCnt="0"/>
      <dgm:spPr/>
    </dgm:pt>
    <dgm:pt modelId="{DF33CE77-AF48-4B1A-B10F-489E28143D65}" type="pres">
      <dgm:prSet presAssocID="{79D04153-3132-4B37-9152-94340D57B475}" presName="horz2" presStyleCnt="0"/>
      <dgm:spPr/>
    </dgm:pt>
    <dgm:pt modelId="{13CC867B-FD56-499C-80F0-2B0F350EFA29}" type="pres">
      <dgm:prSet presAssocID="{79D04153-3132-4B37-9152-94340D57B475}" presName="horzSpace2" presStyleCnt="0"/>
      <dgm:spPr/>
    </dgm:pt>
    <dgm:pt modelId="{11FD5A3B-C59F-458C-9A0A-A6E7AB04449C}" type="pres">
      <dgm:prSet presAssocID="{79D04153-3132-4B37-9152-94340D57B475}" presName="tx2" presStyleLbl="revTx" presStyleIdx="3" presStyleCnt="10"/>
      <dgm:spPr/>
      <dgm:t>
        <a:bodyPr/>
        <a:lstStyle/>
        <a:p>
          <a:endParaRPr lang="en-US"/>
        </a:p>
      </dgm:t>
    </dgm:pt>
    <dgm:pt modelId="{E4C2D29C-156C-48AF-9654-814041447F9F}" type="pres">
      <dgm:prSet presAssocID="{79D04153-3132-4B37-9152-94340D57B475}" presName="vert2" presStyleCnt="0"/>
      <dgm:spPr/>
    </dgm:pt>
    <dgm:pt modelId="{ACCCBF4E-C953-48F3-B1B9-C727BAC4E0CB}" type="pres">
      <dgm:prSet presAssocID="{79D04153-3132-4B37-9152-94340D57B475}" presName="thinLine2b" presStyleLbl="callout" presStyleIdx="1" presStyleCnt="5"/>
      <dgm:spPr/>
    </dgm:pt>
    <dgm:pt modelId="{9C627054-8C40-4CA2-816F-8D28145950E1}" type="pres">
      <dgm:prSet presAssocID="{79D04153-3132-4B37-9152-94340D57B475}" presName="vertSpace2b" presStyleCnt="0"/>
      <dgm:spPr/>
    </dgm:pt>
    <dgm:pt modelId="{F34D9AB5-D891-4F11-A07E-ACB3203085C1}" type="pres">
      <dgm:prSet presAssocID="{0270545A-3B89-4635-8676-70144B44846B}" presName="thickLine" presStyleLbl="alignNode1" presStyleIdx="2" presStyleCnt="5"/>
      <dgm:spPr/>
    </dgm:pt>
    <dgm:pt modelId="{55D87EAC-7956-48BA-BBFE-AC2E089952A4}" type="pres">
      <dgm:prSet presAssocID="{0270545A-3B89-4635-8676-70144B44846B}" presName="horz1" presStyleCnt="0"/>
      <dgm:spPr/>
    </dgm:pt>
    <dgm:pt modelId="{2C2DF71F-4E7F-4407-B19C-992670E0B67E}" type="pres">
      <dgm:prSet presAssocID="{0270545A-3B89-4635-8676-70144B44846B}" presName="tx1" presStyleLbl="revTx" presStyleIdx="4" presStyleCnt="10"/>
      <dgm:spPr/>
      <dgm:t>
        <a:bodyPr/>
        <a:lstStyle/>
        <a:p>
          <a:endParaRPr lang="en-US"/>
        </a:p>
      </dgm:t>
    </dgm:pt>
    <dgm:pt modelId="{811D11D8-E724-4495-A9F5-B41B8D061960}" type="pres">
      <dgm:prSet presAssocID="{0270545A-3B89-4635-8676-70144B44846B}" presName="vert1" presStyleCnt="0"/>
      <dgm:spPr/>
    </dgm:pt>
    <dgm:pt modelId="{BA590824-AB9A-4531-899F-8153BC09DD58}" type="pres">
      <dgm:prSet presAssocID="{D8DECE3C-33AA-42A5-B7D2-8C06AF68657F}" presName="vertSpace2a" presStyleCnt="0"/>
      <dgm:spPr/>
    </dgm:pt>
    <dgm:pt modelId="{359D3D70-95FC-4E7F-A919-D61919EDBA72}" type="pres">
      <dgm:prSet presAssocID="{D8DECE3C-33AA-42A5-B7D2-8C06AF68657F}" presName="horz2" presStyleCnt="0"/>
      <dgm:spPr/>
    </dgm:pt>
    <dgm:pt modelId="{5CCB7ECD-B8BB-4655-B394-768977AD5130}" type="pres">
      <dgm:prSet presAssocID="{D8DECE3C-33AA-42A5-B7D2-8C06AF68657F}" presName="horzSpace2" presStyleCnt="0"/>
      <dgm:spPr/>
    </dgm:pt>
    <dgm:pt modelId="{20C298DC-3737-4C6A-AC76-39C5A95035A1}" type="pres">
      <dgm:prSet presAssocID="{D8DECE3C-33AA-42A5-B7D2-8C06AF68657F}" presName="tx2" presStyleLbl="revTx" presStyleIdx="5" presStyleCnt="10"/>
      <dgm:spPr/>
      <dgm:t>
        <a:bodyPr/>
        <a:lstStyle/>
        <a:p>
          <a:endParaRPr lang="en-US"/>
        </a:p>
      </dgm:t>
    </dgm:pt>
    <dgm:pt modelId="{661F8955-4770-44D3-8C21-6CCC4984BDA8}" type="pres">
      <dgm:prSet presAssocID="{D8DECE3C-33AA-42A5-B7D2-8C06AF68657F}" presName="vert2" presStyleCnt="0"/>
      <dgm:spPr/>
    </dgm:pt>
    <dgm:pt modelId="{B87775DF-5A78-46BF-9451-84AF9C64C0DC}" type="pres">
      <dgm:prSet presAssocID="{D8DECE3C-33AA-42A5-B7D2-8C06AF68657F}" presName="thinLine2b" presStyleLbl="callout" presStyleIdx="2" presStyleCnt="5"/>
      <dgm:spPr/>
    </dgm:pt>
    <dgm:pt modelId="{FB652083-F4AE-466A-A2DF-513E25112AE9}" type="pres">
      <dgm:prSet presAssocID="{D8DECE3C-33AA-42A5-B7D2-8C06AF68657F}" presName="vertSpace2b" presStyleCnt="0"/>
      <dgm:spPr/>
    </dgm:pt>
    <dgm:pt modelId="{941FB96E-0A46-4CBA-BFCC-4A442C82F341}" type="pres">
      <dgm:prSet presAssocID="{B8E73796-F604-416B-B747-4424E84EF479}" presName="thickLine" presStyleLbl="alignNode1" presStyleIdx="3" presStyleCnt="5"/>
      <dgm:spPr/>
    </dgm:pt>
    <dgm:pt modelId="{37018F11-15FC-4BCF-9F11-8C27688C26C4}" type="pres">
      <dgm:prSet presAssocID="{B8E73796-F604-416B-B747-4424E84EF479}" presName="horz1" presStyleCnt="0"/>
      <dgm:spPr/>
    </dgm:pt>
    <dgm:pt modelId="{3CD1B627-18EC-4655-89F9-E5FCD287A872}" type="pres">
      <dgm:prSet presAssocID="{B8E73796-F604-416B-B747-4424E84EF479}" presName="tx1" presStyleLbl="revTx" presStyleIdx="6" presStyleCnt="10"/>
      <dgm:spPr/>
      <dgm:t>
        <a:bodyPr/>
        <a:lstStyle/>
        <a:p>
          <a:endParaRPr lang="en-US"/>
        </a:p>
      </dgm:t>
    </dgm:pt>
    <dgm:pt modelId="{1D036B96-0651-4318-B976-3C5994E483E1}" type="pres">
      <dgm:prSet presAssocID="{B8E73796-F604-416B-B747-4424E84EF479}" presName="vert1" presStyleCnt="0"/>
      <dgm:spPr/>
    </dgm:pt>
    <dgm:pt modelId="{11A6B6C3-962A-49FC-9643-43E67A450745}" type="pres">
      <dgm:prSet presAssocID="{6B003FF3-C25D-43BE-BA0B-8651C613CE09}" presName="vertSpace2a" presStyleCnt="0"/>
      <dgm:spPr/>
    </dgm:pt>
    <dgm:pt modelId="{C1195D1C-27E8-4715-9261-841E4A614529}" type="pres">
      <dgm:prSet presAssocID="{6B003FF3-C25D-43BE-BA0B-8651C613CE09}" presName="horz2" presStyleCnt="0"/>
      <dgm:spPr/>
    </dgm:pt>
    <dgm:pt modelId="{3BEBC3C7-A316-4291-B0C2-6F24E539D927}" type="pres">
      <dgm:prSet presAssocID="{6B003FF3-C25D-43BE-BA0B-8651C613CE09}" presName="horzSpace2" presStyleCnt="0"/>
      <dgm:spPr/>
    </dgm:pt>
    <dgm:pt modelId="{3272CCDD-B329-4AE8-9724-25065C29EFC6}" type="pres">
      <dgm:prSet presAssocID="{6B003FF3-C25D-43BE-BA0B-8651C613CE09}" presName="tx2" presStyleLbl="revTx" presStyleIdx="7" presStyleCnt="10"/>
      <dgm:spPr/>
      <dgm:t>
        <a:bodyPr/>
        <a:lstStyle/>
        <a:p>
          <a:endParaRPr lang="en-US"/>
        </a:p>
      </dgm:t>
    </dgm:pt>
    <dgm:pt modelId="{86D0926E-FDD2-4217-9321-D660DB2F36EC}" type="pres">
      <dgm:prSet presAssocID="{6B003FF3-C25D-43BE-BA0B-8651C613CE09}" presName="vert2" presStyleCnt="0"/>
      <dgm:spPr/>
    </dgm:pt>
    <dgm:pt modelId="{BDE04DCC-5A19-4E91-82D2-721028935528}" type="pres">
      <dgm:prSet presAssocID="{6B003FF3-C25D-43BE-BA0B-8651C613CE09}" presName="thinLine2b" presStyleLbl="callout" presStyleIdx="3" presStyleCnt="5"/>
      <dgm:spPr/>
    </dgm:pt>
    <dgm:pt modelId="{A9C44D68-21A8-4BDE-BD63-12EBC6CF9AF4}" type="pres">
      <dgm:prSet presAssocID="{6B003FF3-C25D-43BE-BA0B-8651C613CE09}" presName="vertSpace2b" presStyleCnt="0"/>
      <dgm:spPr/>
    </dgm:pt>
    <dgm:pt modelId="{6EE77CF6-4BD8-4451-AD11-0C52ABDA006A}" type="pres">
      <dgm:prSet presAssocID="{F5A3179B-0D6E-4EC7-8394-A10819E66AC8}" presName="thickLine" presStyleLbl="alignNode1" presStyleIdx="4" presStyleCnt="5"/>
      <dgm:spPr/>
    </dgm:pt>
    <dgm:pt modelId="{A6D20B99-769F-4788-850B-EDDC883A9A2D}" type="pres">
      <dgm:prSet presAssocID="{F5A3179B-0D6E-4EC7-8394-A10819E66AC8}" presName="horz1" presStyleCnt="0"/>
      <dgm:spPr/>
    </dgm:pt>
    <dgm:pt modelId="{6F8414C0-7A60-4763-AE09-308477BA2373}" type="pres">
      <dgm:prSet presAssocID="{F5A3179B-0D6E-4EC7-8394-A10819E66AC8}" presName="tx1" presStyleLbl="revTx" presStyleIdx="8" presStyleCnt="10"/>
      <dgm:spPr/>
      <dgm:t>
        <a:bodyPr/>
        <a:lstStyle/>
        <a:p>
          <a:endParaRPr lang="en-US"/>
        </a:p>
      </dgm:t>
    </dgm:pt>
    <dgm:pt modelId="{1A5D29E5-DF4B-4ACC-BC8B-95D4171A8AD4}" type="pres">
      <dgm:prSet presAssocID="{F5A3179B-0D6E-4EC7-8394-A10819E66AC8}" presName="vert1" presStyleCnt="0"/>
      <dgm:spPr/>
    </dgm:pt>
    <dgm:pt modelId="{DDE3FE96-7B58-4F25-B48B-3CFF998EE5D3}" type="pres">
      <dgm:prSet presAssocID="{86B08ECA-54AD-4E9A-A846-1648D2B443B8}" presName="vertSpace2a" presStyleCnt="0"/>
      <dgm:spPr/>
    </dgm:pt>
    <dgm:pt modelId="{F4832D4F-55E3-4F5F-A216-63A99BDA93F5}" type="pres">
      <dgm:prSet presAssocID="{86B08ECA-54AD-4E9A-A846-1648D2B443B8}" presName="horz2" presStyleCnt="0"/>
      <dgm:spPr/>
    </dgm:pt>
    <dgm:pt modelId="{E54E8D21-D9BC-468B-BB9E-04107195D6D6}" type="pres">
      <dgm:prSet presAssocID="{86B08ECA-54AD-4E9A-A846-1648D2B443B8}" presName="horzSpace2" presStyleCnt="0"/>
      <dgm:spPr/>
    </dgm:pt>
    <dgm:pt modelId="{77577496-DC96-4668-92D2-EEDF754C160F}" type="pres">
      <dgm:prSet presAssocID="{86B08ECA-54AD-4E9A-A846-1648D2B443B8}" presName="tx2" presStyleLbl="revTx" presStyleIdx="9" presStyleCnt="10"/>
      <dgm:spPr/>
      <dgm:t>
        <a:bodyPr/>
        <a:lstStyle/>
        <a:p>
          <a:endParaRPr lang="en-US"/>
        </a:p>
      </dgm:t>
    </dgm:pt>
    <dgm:pt modelId="{54B79A09-12A5-48A4-91BE-8EA9F28989E1}" type="pres">
      <dgm:prSet presAssocID="{86B08ECA-54AD-4E9A-A846-1648D2B443B8}" presName="vert2" presStyleCnt="0"/>
      <dgm:spPr/>
    </dgm:pt>
    <dgm:pt modelId="{FB86EF64-EE31-47C7-9F5E-24CE40CF3EE7}" type="pres">
      <dgm:prSet presAssocID="{86B08ECA-54AD-4E9A-A846-1648D2B443B8}" presName="thinLine2b" presStyleLbl="callout" presStyleIdx="4" presStyleCnt="5"/>
      <dgm:spPr/>
    </dgm:pt>
    <dgm:pt modelId="{CA5003AA-2B2A-48C9-854F-007803D31611}" type="pres">
      <dgm:prSet presAssocID="{86B08ECA-54AD-4E9A-A846-1648D2B443B8}" presName="vertSpace2b" presStyleCnt="0"/>
      <dgm:spPr/>
    </dgm:pt>
  </dgm:ptLst>
  <dgm:cxnLst>
    <dgm:cxn modelId="{D2F54B13-AE6A-4C9B-AFF3-59C1BC9A2D4B}" type="presOf" srcId="{7082B572-87E5-459C-94F1-E9AED81158AA}" destId="{681042BA-0D9F-4D0E-8486-F512A3AAEFB9}" srcOrd="0" destOrd="0" presId="urn:microsoft.com/office/officeart/2008/layout/LinedList"/>
    <dgm:cxn modelId="{D855CE06-1B21-462D-AC98-4A8FFDC61985}" srcId="{63B802DD-8F43-4C13-90FA-AC042A7A2E93}" destId="{79D04153-3132-4B37-9152-94340D57B475}" srcOrd="0" destOrd="0" parTransId="{7FDA4BA5-6938-43CD-AC01-311CEF682552}" sibTransId="{D31F0D79-BAE5-447E-AFCD-193AAD6B51BE}"/>
    <dgm:cxn modelId="{E46E770E-4E37-466A-840A-56856EF998F7}" type="presOf" srcId="{79D04153-3132-4B37-9152-94340D57B475}" destId="{11FD5A3B-C59F-458C-9A0A-A6E7AB04449C}" srcOrd="0" destOrd="0" presId="urn:microsoft.com/office/officeart/2008/layout/LinedList"/>
    <dgm:cxn modelId="{D43D4E44-3F32-4C12-90D7-1E384970DFA1}" type="presOf" srcId="{4FFEE1B1-8505-493A-AD8B-9ED2B66F8542}" destId="{CC14FB81-2A34-4D05-97FB-2CCFA3EC2D6D}" srcOrd="0" destOrd="0" presId="urn:microsoft.com/office/officeart/2008/layout/LinedList"/>
    <dgm:cxn modelId="{B1B5DDAA-1385-4314-813D-A4920D4A4148}" type="presOf" srcId="{D8DECE3C-33AA-42A5-B7D2-8C06AF68657F}" destId="{20C298DC-3737-4C6A-AC76-39C5A95035A1}" srcOrd="0" destOrd="0" presId="urn:microsoft.com/office/officeart/2008/layout/LinedList"/>
    <dgm:cxn modelId="{FA2A6FFA-BDA1-4489-B928-D96E550F698F}" type="presOf" srcId="{F5A3179B-0D6E-4EC7-8394-A10819E66AC8}" destId="{6F8414C0-7A60-4763-AE09-308477BA2373}" srcOrd="0" destOrd="0" presId="urn:microsoft.com/office/officeart/2008/layout/LinedList"/>
    <dgm:cxn modelId="{CFC145E9-B748-4520-B382-A99C571023EA}" srcId="{F5A3179B-0D6E-4EC7-8394-A10819E66AC8}" destId="{86B08ECA-54AD-4E9A-A846-1648D2B443B8}" srcOrd="0" destOrd="0" parTransId="{C1AE5CE5-9BCD-46F2-9D63-FE4815BA38C5}" sibTransId="{EC99CA86-04EB-4606-B622-854C1DE5B3FB}"/>
    <dgm:cxn modelId="{E71A7971-2F04-4C6E-AC25-13E127453DF6}" srcId="{7082B572-87E5-459C-94F1-E9AED81158AA}" destId="{0270545A-3B89-4635-8676-70144B44846B}" srcOrd="2" destOrd="0" parTransId="{B41FE5F4-9DF4-469E-97EA-1DA35999DDBE}" sibTransId="{F7366D0B-ADCB-4FB7-A4A8-A3561782A22C}"/>
    <dgm:cxn modelId="{5C5DA6D9-E92F-4D1B-AF0A-D20E799DAA85}" type="presOf" srcId="{6B003FF3-C25D-43BE-BA0B-8651C613CE09}" destId="{3272CCDD-B329-4AE8-9724-25065C29EFC6}" srcOrd="0" destOrd="0" presId="urn:microsoft.com/office/officeart/2008/layout/LinedList"/>
    <dgm:cxn modelId="{D88FC2BB-A094-4D3F-9722-FE19FE66EDE9}" type="presOf" srcId="{0270545A-3B89-4635-8676-70144B44846B}" destId="{2C2DF71F-4E7F-4407-B19C-992670E0B67E}" srcOrd="0" destOrd="0" presId="urn:microsoft.com/office/officeart/2008/layout/LinedList"/>
    <dgm:cxn modelId="{26EB1DDD-4C7A-45C9-8483-2A44CD7A9A76}" srcId="{4FFEE1B1-8505-493A-AD8B-9ED2B66F8542}" destId="{B8CE402E-636E-48FD-A024-FBFB90CD83FB}" srcOrd="0" destOrd="0" parTransId="{0C1C4652-3938-4AA4-91E6-F7ECF0F135ED}" sibTransId="{1CF4B04F-2F06-4BD3-AF86-AD7FB4B011E7}"/>
    <dgm:cxn modelId="{DC945392-F96B-44A4-9E81-FA250A97B0F0}" srcId="{0270545A-3B89-4635-8676-70144B44846B}" destId="{D8DECE3C-33AA-42A5-B7D2-8C06AF68657F}" srcOrd="0" destOrd="0" parTransId="{2C405D11-3B38-4F35-871E-456740DC95EF}" sibTransId="{B46168B2-B91B-495E-BAC6-40A6A007204B}"/>
    <dgm:cxn modelId="{4E0CB1E2-B77E-4B00-B65C-C03E1BFF67D9}" srcId="{B8E73796-F604-416B-B747-4424E84EF479}" destId="{6B003FF3-C25D-43BE-BA0B-8651C613CE09}" srcOrd="0" destOrd="0" parTransId="{1745E6B0-D203-45A0-BEC5-E8F22C7D0612}" sibTransId="{6D534CDA-C65E-4BD5-81CF-DEDDEBD41B71}"/>
    <dgm:cxn modelId="{3FB19D00-4AE9-46EC-8B53-3795A21CAC2A}" type="presOf" srcId="{86B08ECA-54AD-4E9A-A846-1648D2B443B8}" destId="{77577496-DC96-4668-92D2-EEDF754C160F}" srcOrd="0" destOrd="0" presId="urn:microsoft.com/office/officeart/2008/layout/LinedList"/>
    <dgm:cxn modelId="{F163FC98-58FD-4429-91AF-B0D199D1D829}" srcId="{7082B572-87E5-459C-94F1-E9AED81158AA}" destId="{B8E73796-F604-416B-B747-4424E84EF479}" srcOrd="3" destOrd="0" parTransId="{E511D326-C931-4A8D-9C2F-A9A63A869C5E}" sibTransId="{76672B04-7044-4D6C-A335-9D7378828FEA}"/>
    <dgm:cxn modelId="{0056EDC1-4956-4F25-8CE9-33E213CC247C}" type="presOf" srcId="{B8CE402E-636E-48FD-A024-FBFB90CD83FB}" destId="{A6A50548-E95D-4429-A589-215561779768}" srcOrd="0" destOrd="0" presId="urn:microsoft.com/office/officeart/2008/layout/LinedList"/>
    <dgm:cxn modelId="{ED4E291E-B57D-46F0-AE36-67E8F56896D9}" srcId="{7082B572-87E5-459C-94F1-E9AED81158AA}" destId="{4FFEE1B1-8505-493A-AD8B-9ED2B66F8542}" srcOrd="0" destOrd="0" parTransId="{B2085070-B37E-49BC-98E9-EB458E0E609A}" sibTransId="{021DAC32-DA97-4401-B597-7E16C34875AC}"/>
    <dgm:cxn modelId="{92DBE744-0259-46C6-A809-AA2618146349}" srcId="{7082B572-87E5-459C-94F1-E9AED81158AA}" destId="{63B802DD-8F43-4C13-90FA-AC042A7A2E93}" srcOrd="1" destOrd="0" parTransId="{F1E99C2E-FB90-44A5-B208-EF3C545458B3}" sibTransId="{454D6E50-1181-408D-956F-9DD053209879}"/>
    <dgm:cxn modelId="{5BBA67AA-1E8B-4BE5-A051-6DBF4CD0A20A}" type="presOf" srcId="{63B802DD-8F43-4C13-90FA-AC042A7A2E93}" destId="{208D1576-4705-4C21-AFD3-51E41D7953F7}" srcOrd="0" destOrd="0" presId="urn:microsoft.com/office/officeart/2008/layout/LinedList"/>
    <dgm:cxn modelId="{0A73C1DF-7AC1-461B-8817-DF2CAFE0BB90}" srcId="{7082B572-87E5-459C-94F1-E9AED81158AA}" destId="{F5A3179B-0D6E-4EC7-8394-A10819E66AC8}" srcOrd="4" destOrd="0" parTransId="{BA70C58B-8FB4-44EB-AD53-A04C8187C75B}" sibTransId="{391B7AEC-F75A-4A77-95F1-809B11718D0D}"/>
    <dgm:cxn modelId="{11466308-CB1E-4B8B-9011-41FC19897C40}" type="presOf" srcId="{B8E73796-F604-416B-B747-4424E84EF479}" destId="{3CD1B627-18EC-4655-89F9-E5FCD287A872}" srcOrd="0" destOrd="0" presId="urn:microsoft.com/office/officeart/2008/layout/LinedList"/>
    <dgm:cxn modelId="{DEA71ECF-ABA2-44D1-B5C4-41A36E7FE3C6}" type="presParOf" srcId="{681042BA-0D9F-4D0E-8486-F512A3AAEFB9}" destId="{3B43A761-4C25-4972-8AA9-90A5942F7452}" srcOrd="0" destOrd="0" presId="urn:microsoft.com/office/officeart/2008/layout/LinedList"/>
    <dgm:cxn modelId="{1322D9D9-306B-4E53-A8D5-386C0507D21B}" type="presParOf" srcId="{681042BA-0D9F-4D0E-8486-F512A3AAEFB9}" destId="{9A9CBE99-6730-4605-AABD-694A5B44CEBE}" srcOrd="1" destOrd="0" presId="urn:microsoft.com/office/officeart/2008/layout/LinedList"/>
    <dgm:cxn modelId="{3B1CB13C-FFB4-4948-BE98-C0993593EFE5}" type="presParOf" srcId="{9A9CBE99-6730-4605-AABD-694A5B44CEBE}" destId="{CC14FB81-2A34-4D05-97FB-2CCFA3EC2D6D}" srcOrd="0" destOrd="0" presId="urn:microsoft.com/office/officeart/2008/layout/LinedList"/>
    <dgm:cxn modelId="{AEE9D0E5-752F-4460-B9C6-5E7A982E52C6}" type="presParOf" srcId="{9A9CBE99-6730-4605-AABD-694A5B44CEBE}" destId="{A3AD704C-0E71-4507-864E-B0E5F9890B0B}" srcOrd="1" destOrd="0" presId="urn:microsoft.com/office/officeart/2008/layout/LinedList"/>
    <dgm:cxn modelId="{9609E7BA-4EB8-4EBC-BBF1-B620A4CF7CD4}" type="presParOf" srcId="{A3AD704C-0E71-4507-864E-B0E5F9890B0B}" destId="{34766C52-E4B3-47FB-B5EB-2DAE0B3129F1}" srcOrd="0" destOrd="0" presId="urn:microsoft.com/office/officeart/2008/layout/LinedList"/>
    <dgm:cxn modelId="{486F3F54-2FF8-4E71-8E18-4D9B7A6BAEF4}" type="presParOf" srcId="{A3AD704C-0E71-4507-864E-B0E5F9890B0B}" destId="{1F6C2F30-8504-4B53-9AAA-63F4FBBB02B3}" srcOrd="1" destOrd="0" presId="urn:microsoft.com/office/officeart/2008/layout/LinedList"/>
    <dgm:cxn modelId="{152F2513-81C2-4824-B70A-5D17D236584B}" type="presParOf" srcId="{1F6C2F30-8504-4B53-9AAA-63F4FBBB02B3}" destId="{A5EC5CFF-28E4-4AAB-B868-5611D6D67301}" srcOrd="0" destOrd="0" presId="urn:microsoft.com/office/officeart/2008/layout/LinedList"/>
    <dgm:cxn modelId="{A62B1D6C-BBEA-4B2C-8FFA-4CD0D0C7DD81}" type="presParOf" srcId="{1F6C2F30-8504-4B53-9AAA-63F4FBBB02B3}" destId="{A6A50548-E95D-4429-A589-215561779768}" srcOrd="1" destOrd="0" presId="urn:microsoft.com/office/officeart/2008/layout/LinedList"/>
    <dgm:cxn modelId="{C57A1B41-5F96-47AE-B2C5-408042C8CBFE}" type="presParOf" srcId="{1F6C2F30-8504-4B53-9AAA-63F4FBBB02B3}" destId="{B52E9D71-BDA4-4DA4-96D7-C85F1522AA51}" srcOrd="2" destOrd="0" presId="urn:microsoft.com/office/officeart/2008/layout/LinedList"/>
    <dgm:cxn modelId="{380E0857-05C9-4334-988A-89E13161CB7E}" type="presParOf" srcId="{A3AD704C-0E71-4507-864E-B0E5F9890B0B}" destId="{3E581E1C-A60E-43B9-BFC4-EBD113CE0D67}" srcOrd="2" destOrd="0" presId="urn:microsoft.com/office/officeart/2008/layout/LinedList"/>
    <dgm:cxn modelId="{FE7CC8EB-6FFF-4FAE-8925-8C8D2FB5BDE7}" type="presParOf" srcId="{A3AD704C-0E71-4507-864E-B0E5F9890B0B}" destId="{269484C8-85C2-4FFF-BCF3-51EE17DDCCB7}" srcOrd="3" destOrd="0" presId="urn:microsoft.com/office/officeart/2008/layout/LinedList"/>
    <dgm:cxn modelId="{DFE3F0D4-AC79-4A18-902E-B9FCF837A76F}" type="presParOf" srcId="{681042BA-0D9F-4D0E-8486-F512A3AAEFB9}" destId="{3D649ACC-ADE2-45FE-BB7E-C3CFA02AB0EF}" srcOrd="2" destOrd="0" presId="urn:microsoft.com/office/officeart/2008/layout/LinedList"/>
    <dgm:cxn modelId="{4025D81A-DCFC-4708-8B64-4C434F00889A}" type="presParOf" srcId="{681042BA-0D9F-4D0E-8486-F512A3AAEFB9}" destId="{817E775D-AA0F-4EAB-8948-1FF6822ADF0D}" srcOrd="3" destOrd="0" presId="urn:microsoft.com/office/officeart/2008/layout/LinedList"/>
    <dgm:cxn modelId="{3E582BA6-BFF5-4847-9EA0-782DA0E4C211}" type="presParOf" srcId="{817E775D-AA0F-4EAB-8948-1FF6822ADF0D}" destId="{208D1576-4705-4C21-AFD3-51E41D7953F7}" srcOrd="0" destOrd="0" presId="urn:microsoft.com/office/officeart/2008/layout/LinedList"/>
    <dgm:cxn modelId="{A9DFEC25-779E-49A3-A8AE-58633F5DA6D5}" type="presParOf" srcId="{817E775D-AA0F-4EAB-8948-1FF6822ADF0D}" destId="{5618580B-337A-4252-8416-CD4C181F7D2E}" srcOrd="1" destOrd="0" presId="urn:microsoft.com/office/officeart/2008/layout/LinedList"/>
    <dgm:cxn modelId="{6D106C27-2D0B-4728-861C-314F5065B8D0}" type="presParOf" srcId="{5618580B-337A-4252-8416-CD4C181F7D2E}" destId="{D2817D16-4C0D-442D-AF10-B05DA3186116}" srcOrd="0" destOrd="0" presId="urn:microsoft.com/office/officeart/2008/layout/LinedList"/>
    <dgm:cxn modelId="{041350EC-3737-4FF0-B5C5-CA9A38C433C8}" type="presParOf" srcId="{5618580B-337A-4252-8416-CD4C181F7D2E}" destId="{DF33CE77-AF48-4B1A-B10F-489E28143D65}" srcOrd="1" destOrd="0" presId="urn:microsoft.com/office/officeart/2008/layout/LinedList"/>
    <dgm:cxn modelId="{A2CA6B28-07EB-49F8-BDEB-543C2F9C3688}" type="presParOf" srcId="{DF33CE77-AF48-4B1A-B10F-489E28143D65}" destId="{13CC867B-FD56-499C-80F0-2B0F350EFA29}" srcOrd="0" destOrd="0" presId="urn:microsoft.com/office/officeart/2008/layout/LinedList"/>
    <dgm:cxn modelId="{56C57E27-B3B7-4E03-977B-3B4A62610B12}" type="presParOf" srcId="{DF33CE77-AF48-4B1A-B10F-489E28143D65}" destId="{11FD5A3B-C59F-458C-9A0A-A6E7AB04449C}" srcOrd="1" destOrd="0" presId="urn:microsoft.com/office/officeart/2008/layout/LinedList"/>
    <dgm:cxn modelId="{FD9BE493-06AB-4DC2-8C8F-E94F49245ED5}" type="presParOf" srcId="{DF33CE77-AF48-4B1A-B10F-489E28143D65}" destId="{E4C2D29C-156C-48AF-9654-814041447F9F}" srcOrd="2" destOrd="0" presId="urn:microsoft.com/office/officeart/2008/layout/LinedList"/>
    <dgm:cxn modelId="{7BE7A973-6EFA-43FE-99FF-43C7A670399E}" type="presParOf" srcId="{5618580B-337A-4252-8416-CD4C181F7D2E}" destId="{ACCCBF4E-C953-48F3-B1B9-C727BAC4E0CB}" srcOrd="2" destOrd="0" presId="urn:microsoft.com/office/officeart/2008/layout/LinedList"/>
    <dgm:cxn modelId="{A348308A-CF68-4B39-B2FE-93830F5EEB0F}" type="presParOf" srcId="{5618580B-337A-4252-8416-CD4C181F7D2E}" destId="{9C627054-8C40-4CA2-816F-8D28145950E1}" srcOrd="3" destOrd="0" presId="urn:microsoft.com/office/officeart/2008/layout/LinedList"/>
    <dgm:cxn modelId="{03D79F74-5E21-440D-9568-2EAA5D76F670}" type="presParOf" srcId="{681042BA-0D9F-4D0E-8486-F512A3AAEFB9}" destId="{F34D9AB5-D891-4F11-A07E-ACB3203085C1}" srcOrd="4" destOrd="0" presId="urn:microsoft.com/office/officeart/2008/layout/LinedList"/>
    <dgm:cxn modelId="{E507E395-B8CD-4693-AD85-DE484EBDA29F}" type="presParOf" srcId="{681042BA-0D9F-4D0E-8486-F512A3AAEFB9}" destId="{55D87EAC-7956-48BA-BBFE-AC2E089952A4}" srcOrd="5" destOrd="0" presId="urn:microsoft.com/office/officeart/2008/layout/LinedList"/>
    <dgm:cxn modelId="{629349B9-7154-4EEF-94DD-B12C38EA07C6}" type="presParOf" srcId="{55D87EAC-7956-48BA-BBFE-AC2E089952A4}" destId="{2C2DF71F-4E7F-4407-B19C-992670E0B67E}" srcOrd="0" destOrd="0" presId="urn:microsoft.com/office/officeart/2008/layout/LinedList"/>
    <dgm:cxn modelId="{890796FD-B005-4CE0-A557-4C601C9412E7}" type="presParOf" srcId="{55D87EAC-7956-48BA-BBFE-AC2E089952A4}" destId="{811D11D8-E724-4495-A9F5-B41B8D061960}" srcOrd="1" destOrd="0" presId="urn:microsoft.com/office/officeart/2008/layout/LinedList"/>
    <dgm:cxn modelId="{B9A60383-E86D-41E2-9AB1-31CC39961B50}" type="presParOf" srcId="{811D11D8-E724-4495-A9F5-B41B8D061960}" destId="{BA590824-AB9A-4531-899F-8153BC09DD58}" srcOrd="0" destOrd="0" presId="urn:microsoft.com/office/officeart/2008/layout/LinedList"/>
    <dgm:cxn modelId="{F34B84B5-6A99-46B1-BE23-1FD90F4BD2AE}" type="presParOf" srcId="{811D11D8-E724-4495-A9F5-B41B8D061960}" destId="{359D3D70-95FC-4E7F-A919-D61919EDBA72}" srcOrd="1" destOrd="0" presId="urn:microsoft.com/office/officeart/2008/layout/LinedList"/>
    <dgm:cxn modelId="{07BC5F0C-6127-4C7C-B0CE-BB619508D776}" type="presParOf" srcId="{359D3D70-95FC-4E7F-A919-D61919EDBA72}" destId="{5CCB7ECD-B8BB-4655-B394-768977AD5130}" srcOrd="0" destOrd="0" presId="urn:microsoft.com/office/officeart/2008/layout/LinedList"/>
    <dgm:cxn modelId="{88C1DD53-F0B8-46DC-B29A-DB355DF02D7E}" type="presParOf" srcId="{359D3D70-95FC-4E7F-A919-D61919EDBA72}" destId="{20C298DC-3737-4C6A-AC76-39C5A95035A1}" srcOrd="1" destOrd="0" presId="urn:microsoft.com/office/officeart/2008/layout/LinedList"/>
    <dgm:cxn modelId="{157455FB-72FB-4F47-A368-80F8942ED814}" type="presParOf" srcId="{359D3D70-95FC-4E7F-A919-D61919EDBA72}" destId="{661F8955-4770-44D3-8C21-6CCC4984BDA8}" srcOrd="2" destOrd="0" presId="urn:microsoft.com/office/officeart/2008/layout/LinedList"/>
    <dgm:cxn modelId="{D5663D3F-DE62-4200-90EC-226FB608CE17}" type="presParOf" srcId="{811D11D8-E724-4495-A9F5-B41B8D061960}" destId="{B87775DF-5A78-46BF-9451-84AF9C64C0DC}" srcOrd="2" destOrd="0" presId="urn:microsoft.com/office/officeart/2008/layout/LinedList"/>
    <dgm:cxn modelId="{733E9D36-44DF-4A08-8C51-7184D840315B}" type="presParOf" srcId="{811D11D8-E724-4495-A9F5-B41B8D061960}" destId="{FB652083-F4AE-466A-A2DF-513E25112AE9}" srcOrd="3" destOrd="0" presId="urn:microsoft.com/office/officeart/2008/layout/LinedList"/>
    <dgm:cxn modelId="{2325F982-4401-4864-8150-58BA6DDBCD57}" type="presParOf" srcId="{681042BA-0D9F-4D0E-8486-F512A3AAEFB9}" destId="{941FB96E-0A46-4CBA-BFCC-4A442C82F341}" srcOrd="6" destOrd="0" presId="urn:microsoft.com/office/officeart/2008/layout/LinedList"/>
    <dgm:cxn modelId="{C620AA5B-A8DA-476B-8F54-69BC181BCE19}" type="presParOf" srcId="{681042BA-0D9F-4D0E-8486-F512A3AAEFB9}" destId="{37018F11-15FC-4BCF-9F11-8C27688C26C4}" srcOrd="7" destOrd="0" presId="urn:microsoft.com/office/officeart/2008/layout/LinedList"/>
    <dgm:cxn modelId="{ACBED6AB-20A2-4EF1-BFF6-A3E0B2BCD8C4}" type="presParOf" srcId="{37018F11-15FC-4BCF-9F11-8C27688C26C4}" destId="{3CD1B627-18EC-4655-89F9-E5FCD287A872}" srcOrd="0" destOrd="0" presId="urn:microsoft.com/office/officeart/2008/layout/LinedList"/>
    <dgm:cxn modelId="{9EC0E6B9-5455-4369-B260-694D9330FF2F}" type="presParOf" srcId="{37018F11-15FC-4BCF-9F11-8C27688C26C4}" destId="{1D036B96-0651-4318-B976-3C5994E483E1}" srcOrd="1" destOrd="0" presId="urn:microsoft.com/office/officeart/2008/layout/LinedList"/>
    <dgm:cxn modelId="{4CECFBC1-5D0A-40D3-A6B5-E789721C7C47}" type="presParOf" srcId="{1D036B96-0651-4318-B976-3C5994E483E1}" destId="{11A6B6C3-962A-49FC-9643-43E67A450745}" srcOrd="0" destOrd="0" presId="urn:microsoft.com/office/officeart/2008/layout/LinedList"/>
    <dgm:cxn modelId="{BA9942DC-D052-4B11-99D1-74AD24675CAE}" type="presParOf" srcId="{1D036B96-0651-4318-B976-3C5994E483E1}" destId="{C1195D1C-27E8-4715-9261-841E4A614529}" srcOrd="1" destOrd="0" presId="urn:microsoft.com/office/officeart/2008/layout/LinedList"/>
    <dgm:cxn modelId="{52901729-4A01-4121-A42E-4D813478ED19}" type="presParOf" srcId="{C1195D1C-27E8-4715-9261-841E4A614529}" destId="{3BEBC3C7-A316-4291-B0C2-6F24E539D927}" srcOrd="0" destOrd="0" presId="urn:microsoft.com/office/officeart/2008/layout/LinedList"/>
    <dgm:cxn modelId="{301968AF-1BA0-419E-B71C-4E6EE5151157}" type="presParOf" srcId="{C1195D1C-27E8-4715-9261-841E4A614529}" destId="{3272CCDD-B329-4AE8-9724-25065C29EFC6}" srcOrd="1" destOrd="0" presId="urn:microsoft.com/office/officeart/2008/layout/LinedList"/>
    <dgm:cxn modelId="{0100D373-86E9-42C6-9F46-53F0DF5161B4}" type="presParOf" srcId="{C1195D1C-27E8-4715-9261-841E4A614529}" destId="{86D0926E-FDD2-4217-9321-D660DB2F36EC}" srcOrd="2" destOrd="0" presId="urn:microsoft.com/office/officeart/2008/layout/LinedList"/>
    <dgm:cxn modelId="{B75983BB-9982-4D96-9785-AD5619A6ABD2}" type="presParOf" srcId="{1D036B96-0651-4318-B976-3C5994E483E1}" destId="{BDE04DCC-5A19-4E91-82D2-721028935528}" srcOrd="2" destOrd="0" presId="urn:microsoft.com/office/officeart/2008/layout/LinedList"/>
    <dgm:cxn modelId="{E9E9AFA9-B8DD-4B18-A0BD-E86CBB608224}" type="presParOf" srcId="{1D036B96-0651-4318-B976-3C5994E483E1}" destId="{A9C44D68-21A8-4BDE-BD63-12EBC6CF9AF4}" srcOrd="3" destOrd="0" presId="urn:microsoft.com/office/officeart/2008/layout/LinedList"/>
    <dgm:cxn modelId="{F4B5100E-1172-4D65-80CB-3794135AB238}" type="presParOf" srcId="{681042BA-0D9F-4D0E-8486-F512A3AAEFB9}" destId="{6EE77CF6-4BD8-4451-AD11-0C52ABDA006A}" srcOrd="8" destOrd="0" presId="urn:microsoft.com/office/officeart/2008/layout/LinedList"/>
    <dgm:cxn modelId="{BDBE82EB-3D10-48D8-819C-DB5D34DA4E07}" type="presParOf" srcId="{681042BA-0D9F-4D0E-8486-F512A3AAEFB9}" destId="{A6D20B99-769F-4788-850B-EDDC883A9A2D}" srcOrd="9" destOrd="0" presId="urn:microsoft.com/office/officeart/2008/layout/LinedList"/>
    <dgm:cxn modelId="{A2774415-BD1B-4CC8-85B8-E5D4A3A37C11}" type="presParOf" srcId="{A6D20B99-769F-4788-850B-EDDC883A9A2D}" destId="{6F8414C0-7A60-4763-AE09-308477BA2373}" srcOrd="0" destOrd="0" presId="urn:microsoft.com/office/officeart/2008/layout/LinedList"/>
    <dgm:cxn modelId="{24AA069E-42B8-4ED1-9493-9916908886D5}" type="presParOf" srcId="{A6D20B99-769F-4788-850B-EDDC883A9A2D}" destId="{1A5D29E5-DF4B-4ACC-BC8B-95D4171A8AD4}" srcOrd="1" destOrd="0" presId="urn:microsoft.com/office/officeart/2008/layout/LinedList"/>
    <dgm:cxn modelId="{B3D6ECA8-494D-42C1-87B5-7A86304BB4EC}" type="presParOf" srcId="{1A5D29E5-DF4B-4ACC-BC8B-95D4171A8AD4}" destId="{DDE3FE96-7B58-4F25-B48B-3CFF998EE5D3}" srcOrd="0" destOrd="0" presId="urn:microsoft.com/office/officeart/2008/layout/LinedList"/>
    <dgm:cxn modelId="{C8EB7DDA-0FCF-4F4D-8FFF-E83EB510F98C}" type="presParOf" srcId="{1A5D29E5-DF4B-4ACC-BC8B-95D4171A8AD4}" destId="{F4832D4F-55E3-4F5F-A216-63A99BDA93F5}" srcOrd="1" destOrd="0" presId="urn:microsoft.com/office/officeart/2008/layout/LinedList"/>
    <dgm:cxn modelId="{AAED2606-00EC-41B4-98B0-2D19CA88F7E3}" type="presParOf" srcId="{F4832D4F-55E3-4F5F-A216-63A99BDA93F5}" destId="{E54E8D21-D9BC-468B-BB9E-04107195D6D6}" srcOrd="0" destOrd="0" presId="urn:microsoft.com/office/officeart/2008/layout/LinedList"/>
    <dgm:cxn modelId="{E3B59B01-0FAE-4E2E-9A0F-CF0403882638}" type="presParOf" srcId="{F4832D4F-55E3-4F5F-A216-63A99BDA93F5}" destId="{77577496-DC96-4668-92D2-EEDF754C160F}" srcOrd="1" destOrd="0" presId="urn:microsoft.com/office/officeart/2008/layout/LinedList"/>
    <dgm:cxn modelId="{CDCE94C1-E001-4D83-9105-3E0FD53D4991}" type="presParOf" srcId="{F4832D4F-55E3-4F5F-A216-63A99BDA93F5}" destId="{54B79A09-12A5-48A4-91BE-8EA9F28989E1}" srcOrd="2" destOrd="0" presId="urn:microsoft.com/office/officeart/2008/layout/LinedList"/>
    <dgm:cxn modelId="{69C22EE7-3D77-4370-9A61-51D7ECC3B750}" type="presParOf" srcId="{1A5D29E5-DF4B-4ACC-BC8B-95D4171A8AD4}" destId="{FB86EF64-EE31-47C7-9F5E-24CE40CF3EE7}" srcOrd="2" destOrd="0" presId="urn:microsoft.com/office/officeart/2008/layout/LinedList"/>
    <dgm:cxn modelId="{D6D34F8F-F3FF-421E-BE65-908C0A940326}" type="presParOf" srcId="{1A5D29E5-DF4B-4ACC-BC8B-95D4171A8AD4}" destId="{CA5003AA-2B2A-48C9-854F-007803D31611}"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441E8-2EE1-443D-AF86-2947FA82F3B7}">
      <dsp:nvSpPr>
        <dsp:cNvPr id="0" name=""/>
        <dsp:cNvSpPr/>
      </dsp:nvSpPr>
      <dsp:spPr>
        <a:xfrm>
          <a:off x="763158" y="0"/>
          <a:ext cx="9883142" cy="6176964"/>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D1209-C15F-444D-80EE-4DC46D5EF4AA}">
      <dsp:nvSpPr>
        <dsp:cNvPr id="0" name=""/>
        <dsp:cNvSpPr/>
      </dsp:nvSpPr>
      <dsp:spPr>
        <a:xfrm>
          <a:off x="1736648" y="4593190"/>
          <a:ext cx="227312" cy="227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4CAA64-6D35-495C-A29E-F8CD09681B9C}">
      <dsp:nvSpPr>
        <dsp:cNvPr id="0" name=""/>
        <dsp:cNvSpPr/>
      </dsp:nvSpPr>
      <dsp:spPr>
        <a:xfrm>
          <a:off x="1850304" y="4706846"/>
          <a:ext cx="1294691" cy="147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448" tIns="0" rIns="0" bIns="0" numCol="1" spcCol="1270" anchor="t" anchorCtr="0">
          <a:noAutofit/>
        </a:bodyPr>
        <a:lstStyle/>
        <a:p>
          <a:pPr lvl="0" algn="l" defTabSz="711200" rtl="0">
            <a:lnSpc>
              <a:spcPct val="90000"/>
            </a:lnSpc>
            <a:spcBef>
              <a:spcPct val="0"/>
            </a:spcBef>
            <a:spcAft>
              <a:spcPct val="35000"/>
            </a:spcAft>
          </a:pPr>
          <a:r>
            <a:rPr lang="en-IN" sz="1600" b="1" kern="1200" smtClean="0"/>
            <a:t>Institutional consolidation and restructuring</a:t>
          </a:r>
          <a:endParaRPr lang="en-IN" sz="1600" kern="1200"/>
        </a:p>
      </dsp:txBody>
      <dsp:txXfrm>
        <a:off x="1850304" y="4706846"/>
        <a:ext cx="1294691" cy="1470117"/>
      </dsp:txXfrm>
    </dsp:sp>
    <dsp:sp modelId="{A8331AC2-1D1A-45CA-ADA6-B1B5DEEAB71A}">
      <dsp:nvSpPr>
        <dsp:cNvPr id="0" name=""/>
        <dsp:cNvSpPr/>
      </dsp:nvSpPr>
      <dsp:spPr>
        <a:xfrm>
          <a:off x="2967099" y="3410919"/>
          <a:ext cx="355793" cy="3557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AF0E4C-24FB-4D19-84DE-9C1EFA99B571}">
      <dsp:nvSpPr>
        <dsp:cNvPr id="0" name=""/>
        <dsp:cNvSpPr/>
      </dsp:nvSpPr>
      <dsp:spPr>
        <a:xfrm>
          <a:off x="3144996" y="3588816"/>
          <a:ext cx="1640601" cy="25881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527" tIns="0" rIns="0" bIns="0" numCol="1" spcCol="1270" anchor="t" anchorCtr="0">
          <a:noAutofit/>
        </a:bodyPr>
        <a:lstStyle/>
        <a:p>
          <a:pPr lvl="0" algn="l" defTabSz="711200" rtl="0">
            <a:lnSpc>
              <a:spcPct val="90000"/>
            </a:lnSpc>
            <a:spcBef>
              <a:spcPct val="0"/>
            </a:spcBef>
            <a:spcAft>
              <a:spcPct val="35000"/>
            </a:spcAft>
          </a:pPr>
          <a:r>
            <a:rPr lang="en-IN" sz="1600" b="1" kern="1200" smtClean="0"/>
            <a:t>Restructuring of Degree Programmes</a:t>
          </a:r>
          <a:endParaRPr lang="en-IN" sz="1600" kern="1200"/>
        </a:p>
      </dsp:txBody>
      <dsp:txXfrm>
        <a:off x="3144996" y="3588816"/>
        <a:ext cx="1640601" cy="2588147"/>
      </dsp:txXfrm>
    </dsp:sp>
    <dsp:sp modelId="{7529BEB9-5499-469C-A239-2248045CC15C}">
      <dsp:nvSpPr>
        <dsp:cNvPr id="0" name=""/>
        <dsp:cNvSpPr/>
      </dsp:nvSpPr>
      <dsp:spPr>
        <a:xfrm>
          <a:off x="4548402" y="2468314"/>
          <a:ext cx="474390" cy="4743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CE255-967E-4722-9B9A-6C1150D82E78}">
      <dsp:nvSpPr>
        <dsp:cNvPr id="0" name=""/>
        <dsp:cNvSpPr/>
      </dsp:nvSpPr>
      <dsp:spPr>
        <a:xfrm>
          <a:off x="4785597" y="2705510"/>
          <a:ext cx="1907446" cy="347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370" tIns="0" rIns="0" bIns="0" numCol="1" spcCol="1270" anchor="t" anchorCtr="0">
          <a:noAutofit/>
        </a:bodyPr>
        <a:lstStyle/>
        <a:p>
          <a:pPr lvl="0" algn="l" defTabSz="711200" rtl="0">
            <a:lnSpc>
              <a:spcPct val="90000"/>
            </a:lnSpc>
            <a:spcBef>
              <a:spcPct val="0"/>
            </a:spcBef>
            <a:spcAft>
              <a:spcPct val="35000"/>
            </a:spcAft>
          </a:pPr>
          <a:r>
            <a:rPr lang="en-IN" sz="1600" b="1" kern="1200" smtClean="0"/>
            <a:t>Autonomy to Faculty &amp; institutional autonomy</a:t>
          </a:r>
          <a:endParaRPr lang="en-IN" sz="1600" kern="1200"/>
        </a:p>
      </dsp:txBody>
      <dsp:txXfrm>
        <a:off x="4785597" y="2705510"/>
        <a:ext cx="1907446" cy="3471453"/>
      </dsp:txXfrm>
    </dsp:sp>
    <dsp:sp modelId="{5AC915EB-00EF-4E70-A6B8-DEE4C5978B98}">
      <dsp:nvSpPr>
        <dsp:cNvPr id="0" name=""/>
        <dsp:cNvSpPr/>
      </dsp:nvSpPr>
      <dsp:spPr>
        <a:xfrm>
          <a:off x="6386666" y="1732020"/>
          <a:ext cx="612754" cy="61275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07D432-1E0F-4241-9C46-80A0FC5409F1}">
      <dsp:nvSpPr>
        <dsp:cNvPr id="0" name=""/>
        <dsp:cNvSpPr/>
      </dsp:nvSpPr>
      <dsp:spPr>
        <a:xfrm>
          <a:off x="6693044" y="2038398"/>
          <a:ext cx="1976628" cy="4138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4686" tIns="0" rIns="0" bIns="0" numCol="1" spcCol="1270" anchor="t" anchorCtr="0">
          <a:noAutofit/>
        </a:bodyPr>
        <a:lstStyle/>
        <a:p>
          <a:pPr lvl="0" algn="l" defTabSz="711200" rtl="0">
            <a:lnSpc>
              <a:spcPct val="90000"/>
            </a:lnSpc>
            <a:spcBef>
              <a:spcPct val="0"/>
            </a:spcBef>
            <a:spcAft>
              <a:spcPct val="35000"/>
            </a:spcAft>
          </a:pPr>
          <a:r>
            <a:rPr lang="en-US" sz="1600" b="1" kern="1200" smtClean="0"/>
            <a:t>Emphasis on Research </a:t>
          </a:r>
          <a:endParaRPr lang="en-IN" sz="1600" kern="1200"/>
        </a:p>
      </dsp:txBody>
      <dsp:txXfrm>
        <a:off x="6693044" y="2038398"/>
        <a:ext cx="1976628" cy="4138565"/>
      </dsp:txXfrm>
    </dsp:sp>
    <dsp:sp modelId="{415D75DF-32B2-4A54-B655-31B57B8A14D8}">
      <dsp:nvSpPr>
        <dsp:cNvPr id="0" name=""/>
        <dsp:cNvSpPr/>
      </dsp:nvSpPr>
      <dsp:spPr>
        <a:xfrm>
          <a:off x="8279288" y="1240334"/>
          <a:ext cx="780768" cy="7807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4FC629-59AF-478B-94C1-53C43E978B1C}">
      <dsp:nvSpPr>
        <dsp:cNvPr id="0" name=""/>
        <dsp:cNvSpPr/>
      </dsp:nvSpPr>
      <dsp:spPr>
        <a:xfrm>
          <a:off x="8669672" y="1630718"/>
          <a:ext cx="1976628" cy="454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3713" tIns="0" rIns="0" bIns="0" numCol="1" spcCol="1270" anchor="t" anchorCtr="0">
          <a:noAutofit/>
        </a:bodyPr>
        <a:lstStyle/>
        <a:p>
          <a:pPr lvl="0" algn="l" defTabSz="711200" rtl="0">
            <a:lnSpc>
              <a:spcPct val="90000"/>
            </a:lnSpc>
            <a:spcBef>
              <a:spcPct val="0"/>
            </a:spcBef>
            <a:spcAft>
              <a:spcPct val="35000"/>
            </a:spcAft>
          </a:pPr>
          <a:r>
            <a:rPr lang="en-US" sz="1600" b="1" kern="1200" smtClean="0"/>
            <a:t>Governance of HEIs “light but tight” regulation</a:t>
          </a:r>
          <a:endParaRPr lang="en-IN" sz="1600" kern="1200"/>
        </a:p>
      </dsp:txBody>
      <dsp:txXfrm>
        <a:off x="8669672" y="1630718"/>
        <a:ext cx="1976628" cy="45462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EB56D-F40D-439E-9FD9-C0398A15EF5C}">
      <dsp:nvSpPr>
        <dsp:cNvPr id="0" name=""/>
        <dsp:cNvSpPr/>
      </dsp:nvSpPr>
      <dsp:spPr>
        <a:xfrm>
          <a:off x="788669" y="0"/>
          <a:ext cx="8938260" cy="4351338"/>
        </a:xfrm>
        <a:prstGeom prst="rightArrow">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1A8692AC-9814-4CAB-8D74-207007887A55}">
      <dsp:nvSpPr>
        <dsp:cNvPr id="0" name=""/>
        <dsp:cNvSpPr/>
      </dsp:nvSpPr>
      <dsp:spPr>
        <a:xfrm>
          <a:off x="450943" y="1305401"/>
          <a:ext cx="4678620" cy="17405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Consolidation of more than 50,000 </a:t>
          </a:r>
          <a:r>
            <a:rPr lang="en-US" sz="2000" kern="1200" dirty="0" err="1" smtClean="0"/>
            <a:t>HEdn</a:t>
          </a:r>
          <a:r>
            <a:rPr lang="en-US" sz="2000" kern="1200" dirty="0" smtClean="0"/>
            <a:t>. institutions (800 universities, 44,000 colleges, and others) into about 15,000 large, well-resourced, vibrant multidisciplinary institutions</a:t>
          </a:r>
          <a:endParaRPr lang="en-IN" sz="2000" kern="1200" dirty="0"/>
        </a:p>
      </dsp:txBody>
      <dsp:txXfrm>
        <a:off x="535909" y="1390367"/>
        <a:ext cx="4508688" cy="1570603"/>
      </dsp:txXfrm>
    </dsp:sp>
    <dsp:sp modelId="{E65DB015-F43F-484E-8D5A-22AE3DA058F2}">
      <dsp:nvSpPr>
        <dsp:cNvPr id="0" name=""/>
        <dsp:cNvSpPr/>
      </dsp:nvSpPr>
      <dsp:spPr>
        <a:xfrm>
          <a:off x="5386035" y="1305401"/>
          <a:ext cx="4678620" cy="174053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t>Two types</a:t>
          </a:r>
          <a:endParaRPr lang="en-IN" sz="2000" kern="1200" dirty="0"/>
        </a:p>
        <a:p>
          <a:pPr marL="171450" lvl="1" indent="-171450" algn="l" defTabSz="711200" rtl="0">
            <a:lnSpc>
              <a:spcPct val="90000"/>
            </a:lnSpc>
            <a:spcBef>
              <a:spcPct val="0"/>
            </a:spcBef>
            <a:spcAft>
              <a:spcPct val="15000"/>
            </a:spcAft>
            <a:buChar char="••"/>
          </a:pPr>
          <a:r>
            <a:rPr lang="en-US" sz="1600" kern="1200" smtClean="0"/>
            <a:t>Universities – with focus on research and teaching</a:t>
          </a:r>
          <a:endParaRPr lang="en-IN" sz="1600" kern="1200"/>
        </a:p>
        <a:p>
          <a:pPr marL="171450" lvl="1" indent="-171450" algn="l" defTabSz="711200" rtl="0">
            <a:lnSpc>
              <a:spcPct val="90000"/>
            </a:lnSpc>
            <a:spcBef>
              <a:spcPct val="0"/>
            </a:spcBef>
            <a:spcAft>
              <a:spcPct val="15000"/>
            </a:spcAft>
            <a:buChar char="••"/>
          </a:pPr>
          <a:r>
            <a:rPr lang="en-US" sz="1600" kern="1200" smtClean="0"/>
            <a:t>Colleges</a:t>
          </a:r>
          <a:endParaRPr lang="en-IN" sz="1600" kern="1200"/>
        </a:p>
        <a:p>
          <a:pPr marL="342900" lvl="2" indent="-171450" algn="l" defTabSz="711200" rtl="0">
            <a:lnSpc>
              <a:spcPct val="90000"/>
            </a:lnSpc>
            <a:spcBef>
              <a:spcPct val="0"/>
            </a:spcBef>
            <a:spcAft>
              <a:spcPct val="15000"/>
            </a:spcAft>
            <a:buChar char="••"/>
          </a:pPr>
          <a:r>
            <a:rPr lang="en-US" sz="1600" kern="1200" smtClean="0"/>
            <a:t>Autonomous degree-granting colleges</a:t>
          </a:r>
          <a:endParaRPr lang="en-IN" sz="1600" kern="1200"/>
        </a:p>
        <a:p>
          <a:pPr marL="342900" lvl="2" indent="-171450" algn="l" defTabSz="711200" rtl="0">
            <a:lnSpc>
              <a:spcPct val="90000"/>
            </a:lnSpc>
            <a:spcBef>
              <a:spcPct val="0"/>
            </a:spcBef>
            <a:spcAft>
              <a:spcPct val="15000"/>
            </a:spcAft>
            <a:buChar char="••"/>
          </a:pPr>
          <a:r>
            <a:rPr lang="en-IN" sz="1600" kern="1200" smtClean="0"/>
            <a:t>Constituent Colleges</a:t>
          </a:r>
          <a:endParaRPr lang="en-IN" sz="1600" kern="1200"/>
        </a:p>
      </dsp:txBody>
      <dsp:txXfrm>
        <a:off x="5471001" y="1390367"/>
        <a:ext cx="4508688" cy="15706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BC2BE-0F19-441B-BC9E-2DF8ED9BDC45}">
      <dsp:nvSpPr>
        <dsp:cNvPr id="0" name=""/>
        <dsp:cNvSpPr/>
      </dsp:nvSpPr>
      <dsp:spPr>
        <a:xfrm>
          <a:off x="-6509474" y="-995559"/>
          <a:ext cx="7747862" cy="7747862"/>
        </a:xfrm>
        <a:prstGeom prst="blockArc">
          <a:avLst>
            <a:gd name="adj1" fmla="val 18900000"/>
            <a:gd name="adj2" fmla="val 2700000"/>
            <a:gd name="adj3" fmla="val 279"/>
          </a:avLst>
        </a:prstGeom>
        <a:noFill/>
        <a:ln w="12700" cap="flat" cmpd="sng" algn="ctr">
          <a:solidFill>
            <a:schemeClr val="accent4">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236F1FB-638E-4344-9029-A0D96924354B}">
      <dsp:nvSpPr>
        <dsp:cNvPr id="0" name=""/>
        <dsp:cNvSpPr/>
      </dsp:nvSpPr>
      <dsp:spPr>
        <a:xfrm>
          <a:off x="540957" y="359681"/>
          <a:ext cx="9117467" cy="719823"/>
        </a:xfrm>
        <a:prstGeom prst="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360" tIns="45720" rIns="45720" bIns="45720" numCol="1" spcCol="1270" anchor="ctr" anchorCtr="0">
          <a:noAutofit/>
        </a:bodyPr>
        <a:lstStyle/>
        <a:p>
          <a:pPr lvl="0" algn="l" defTabSz="800100" rtl="0">
            <a:lnSpc>
              <a:spcPct val="90000"/>
            </a:lnSpc>
            <a:spcBef>
              <a:spcPct val="0"/>
            </a:spcBef>
            <a:spcAft>
              <a:spcPct val="35000"/>
            </a:spcAft>
          </a:pPr>
          <a:r>
            <a:rPr lang="en-IN" sz="1800" kern="1200" smtClean="0"/>
            <a:t>Transition from Colleges to University is not rigid</a:t>
          </a:r>
          <a:endParaRPr lang="en-IN" sz="1800" kern="1200"/>
        </a:p>
      </dsp:txBody>
      <dsp:txXfrm>
        <a:off x="540957" y="359681"/>
        <a:ext cx="9117467" cy="719823"/>
      </dsp:txXfrm>
    </dsp:sp>
    <dsp:sp modelId="{3446D372-4391-4A49-9C63-CAFFFF2CA359}">
      <dsp:nvSpPr>
        <dsp:cNvPr id="0" name=""/>
        <dsp:cNvSpPr/>
      </dsp:nvSpPr>
      <dsp:spPr>
        <a:xfrm>
          <a:off x="91068" y="269703"/>
          <a:ext cx="899778" cy="89977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BC0C734B-1401-4E9A-9402-1E01EB6F1EA9}">
      <dsp:nvSpPr>
        <dsp:cNvPr id="0" name=""/>
        <dsp:cNvSpPr/>
      </dsp:nvSpPr>
      <dsp:spPr>
        <a:xfrm>
          <a:off x="1056762" y="1439070"/>
          <a:ext cx="8601663" cy="719823"/>
        </a:xfrm>
        <a:prstGeom prst="rect">
          <a:avLst/>
        </a:prstGeom>
        <a:solidFill>
          <a:schemeClr val="accent3">
            <a:hueOff val="677650"/>
            <a:satOff val="25000"/>
            <a:lumOff val="-367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360" tIns="45720" rIns="45720" bIns="45720" numCol="1" spcCol="1270" anchor="ctr" anchorCtr="0">
          <a:noAutofit/>
        </a:bodyPr>
        <a:lstStyle/>
        <a:p>
          <a:pPr lvl="0" algn="l" defTabSz="800100" rtl="0">
            <a:lnSpc>
              <a:spcPct val="90000"/>
            </a:lnSpc>
            <a:spcBef>
              <a:spcPct val="0"/>
            </a:spcBef>
            <a:spcAft>
              <a:spcPct val="35000"/>
            </a:spcAft>
          </a:pPr>
          <a:r>
            <a:rPr lang="en-IN" sz="1800" kern="1200" smtClean="0"/>
            <a:t>College/University needs to be multi disciplinary</a:t>
          </a:r>
          <a:endParaRPr lang="en-IN" sz="1800" kern="1200"/>
        </a:p>
      </dsp:txBody>
      <dsp:txXfrm>
        <a:off x="1056762" y="1439070"/>
        <a:ext cx="8601663" cy="719823"/>
      </dsp:txXfrm>
    </dsp:sp>
    <dsp:sp modelId="{9D1514D5-48D3-4DFF-ADB4-B59978B81B43}">
      <dsp:nvSpPr>
        <dsp:cNvPr id="0" name=""/>
        <dsp:cNvSpPr/>
      </dsp:nvSpPr>
      <dsp:spPr>
        <a:xfrm>
          <a:off x="606872" y="1349092"/>
          <a:ext cx="899778" cy="89977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9479DD3D-FE81-49A3-89E4-62520BC0DBDA}">
      <dsp:nvSpPr>
        <dsp:cNvPr id="0" name=""/>
        <dsp:cNvSpPr/>
      </dsp:nvSpPr>
      <dsp:spPr>
        <a:xfrm>
          <a:off x="1215072" y="2518459"/>
          <a:ext cx="8443352" cy="719823"/>
        </a:xfrm>
        <a:prstGeom prst="rect">
          <a:avLst/>
        </a:prstGeom>
        <a:solidFill>
          <a:schemeClr val="accent3">
            <a:hueOff val="1355300"/>
            <a:satOff val="50000"/>
            <a:lumOff val="-735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360" tIns="45720" rIns="45720" bIns="45720" numCol="1" spcCol="1270" anchor="ctr" anchorCtr="0">
          <a:noAutofit/>
        </a:bodyPr>
        <a:lstStyle/>
        <a:p>
          <a:pPr lvl="0" algn="l" defTabSz="800100" rtl="0">
            <a:lnSpc>
              <a:spcPct val="90000"/>
            </a:lnSpc>
            <a:spcBef>
              <a:spcPct val="0"/>
            </a:spcBef>
            <a:spcAft>
              <a:spcPct val="35000"/>
            </a:spcAft>
          </a:pPr>
          <a:r>
            <a:rPr lang="en-IN" sz="1800" kern="1200" dirty="0" smtClean="0"/>
            <a:t>Colleges need minimum of 3000 students</a:t>
          </a:r>
          <a:endParaRPr lang="en-IN" sz="1800" kern="1200" dirty="0"/>
        </a:p>
      </dsp:txBody>
      <dsp:txXfrm>
        <a:off x="1215072" y="2518459"/>
        <a:ext cx="8443352" cy="719823"/>
      </dsp:txXfrm>
    </dsp:sp>
    <dsp:sp modelId="{BEF8C815-6449-4202-87F0-D74DA59F0DF8}">
      <dsp:nvSpPr>
        <dsp:cNvPr id="0" name=""/>
        <dsp:cNvSpPr/>
      </dsp:nvSpPr>
      <dsp:spPr>
        <a:xfrm>
          <a:off x="765183" y="2428482"/>
          <a:ext cx="899778" cy="89977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8290C472-D99B-49B4-97A8-481B59957963}">
      <dsp:nvSpPr>
        <dsp:cNvPr id="0" name=""/>
        <dsp:cNvSpPr/>
      </dsp:nvSpPr>
      <dsp:spPr>
        <a:xfrm>
          <a:off x="1056762" y="3514475"/>
          <a:ext cx="8601663" cy="886570"/>
        </a:xfrm>
        <a:prstGeom prst="rect">
          <a:avLst/>
        </a:prstGeom>
        <a:solidFill>
          <a:schemeClr val="accent3">
            <a:hueOff val="2032949"/>
            <a:satOff val="75000"/>
            <a:lumOff val="-1102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360" tIns="45720" rIns="45720" bIns="45720" numCol="1" spcCol="1270" anchor="t" anchorCtr="0">
          <a:noAutofit/>
        </a:bodyPr>
        <a:lstStyle/>
        <a:p>
          <a:pPr lvl="0" algn="l" defTabSz="800100" rtl="0">
            <a:lnSpc>
              <a:spcPct val="90000"/>
            </a:lnSpc>
            <a:spcBef>
              <a:spcPct val="0"/>
            </a:spcBef>
            <a:spcAft>
              <a:spcPct val="35000"/>
            </a:spcAft>
          </a:pPr>
          <a:r>
            <a:rPr lang="en-IN" sz="1800" kern="1200" dirty="0" smtClean="0"/>
            <a:t>Time period for transformation of colleges</a:t>
          </a:r>
          <a:endParaRPr lang="en-IN" sz="1800" kern="1200" dirty="0"/>
        </a:p>
        <a:p>
          <a:pPr marL="114300" lvl="1" indent="-114300" algn="l" defTabSz="533400" rtl="0">
            <a:lnSpc>
              <a:spcPct val="90000"/>
            </a:lnSpc>
            <a:spcBef>
              <a:spcPct val="0"/>
            </a:spcBef>
            <a:spcAft>
              <a:spcPct val="15000"/>
            </a:spcAft>
            <a:buChar char="••"/>
          </a:pPr>
          <a:r>
            <a:rPr lang="en-IN" sz="1200" kern="1200" dirty="0" smtClean="0"/>
            <a:t>By 2030 become multi disciplinary</a:t>
          </a:r>
          <a:endParaRPr lang="en-IN" sz="1200" kern="1200" dirty="0"/>
        </a:p>
        <a:p>
          <a:pPr marL="114300" lvl="1" indent="-114300" algn="l" defTabSz="533400" rtl="0">
            <a:lnSpc>
              <a:spcPct val="90000"/>
            </a:lnSpc>
            <a:spcBef>
              <a:spcPct val="0"/>
            </a:spcBef>
            <a:spcAft>
              <a:spcPct val="15000"/>
            </a:spcAft>
            <a:buChar char="••"/>
          </a:pPr>
          <a:r>
            <a:rPr lang="en-IN" sz="1200" kern="1200" smtClean="0"/>
            <a:t>By 2035 become degree awarding. </a:t>
          </a:r>
          <a:endParaRPr lang="en-IN" sz="1200" kern="1200"/>
        </a:p>
      </dsp:txBody>
      <dsp:txXfrm>
        <a:off x="1056762" y="3514475"/>
        <a:ext cx="8601663" cy="886570"/>
      </dsp:txXfrm>
    </dsp:sp>
    <dsp:sp modelId="{FBC2190F-C796-4E10-B5CD-E66AC40B8EF0}">
      <dsp:nvSpPr>
        <dsp:cNvPr id="0" name=""/>
        <dsp:cNvSpPr/>
      </dsp:nvSpPr>
      <dsp:spPr>
        <a:xfrm>
          <a:off x="606872" y="3507871"/>
          <a:ext cx="899778" cy="89977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CCB25D75-657F-4E59-860E-76F7293EF372}">
      <dsp:nvSpPr>
        <dsp:cNvPr id="0" name=""/>
        <dsp:cNvSpPr/>
      </dsp:nvSpPr>
      <dsp:spPr>
        <a:xfrm>
          <a:off x="540957" y="4677238"/>
          <a:ext cx="9117467" cy="719823"/>
        </a:xfrm>
        <a:prstGeom prst="rect">
          <a:avLst/>
        </a:prstGeom>
        <a:solidFill>
          <a:schemeClr val="accent3">
            <a:hueOff val="2710599"/>
            <a:satOff val="100000"/>
            <a:lumOff val="-1470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360" tIns="81280" rIns="81280" bIns="81280" numCol="1" spcCol="1270" anchor="ctr" anchorCtr="0">
          <a:noAutofit/>
        </a:bodyPr>
        <a:lstStyle/>
        <a:p>
          <a:pPr lvl="0" algn="l" defTabSz="1422400" rtl="0">
            <a:lnSpc>
              <a:spcPct val="90000"/>
            </a:lnSpc>
            <a:spcBef>
              <a:spcPct val="0"/>
            </a:spcBef>
            <a:spcAft>
              <a:spcPct val="35000"/>
            </a:spcAft>
          </a:pPr>
          <a:r>
            <a:rPr lang="en-IN" sz="3200" kern="1200" dirty="0" smtClean="0"/>
            <a:t>However, the early adopters will reap their benefits</a:t>
          </a:r>
          <a:endParaRPr lang="en-IN" sz="3200" kern="1200" dirty="0"/>
        </a:p>
      </dsp:txBody>
      <dsp:txXfrm>
        <a:off x="540957" y="4677238"/>
        <a:ext cx="9117467" cy="719823"/>
      </dsp:txXfrm>
    </dsp:sp>
    <dsp:sp modelId="{A239A9E0-82F2-4137-BB36-1671851507E6}">
      <dsp:nvSpPr>
        <dsp:cNvPr id="0" name=""/>
        <dsp:cNvSpPr/>
      </dsp:nvSpPr>
      <dsp:spPr>
        <a:xfrm>
          <a:off x="91068" y="4587260"/>
          <a:ext cx="899778" cy="89977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8F2EC-A3AD-4D7A-AC3C-E79C2360CE7F}">
      <dsp:nvSpPr>
        <dsp:cNvPr id="0" name=""/>
        <dsp:cNvSpPr/>
      </dsp:nvSpPr>
      <dsp:spPr>
        <a:xfrm>
          <a:off x="4549019" y="1597273"/>
          <a:ext cx="1961564" cy="19615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21C4B18-FF0E-4EBF-851D-826E8A6B65BD}">
      <dsp:nvSpPr>
        <dsp:cNvPr id="0" name=""/>
        <dsp:cNvSpPr/>
      </dsp:nvSpPr>
      <dsp:spPr>
        <a:xfrm>
          <a:off x="4392094" y="0"/>
          <a:ext cx="2275414" cy="131705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800100" rtl="0">
            <a:lnSpc>
              <a:spcPct val="90000"/>
            </a:lnSpc>
            <a:spcBef>
              <a:spcPct val="0"/>
            </a:spcBef>
            <a:spcAft>
              <a:spcPct val="35000"/>
            </a:spcAft>
          </a:pPr>
          <a:r>
            <a:rPr lang="en-IN" sz="1800" kern="1200" dirty="0" smtClean="0"/>
            <a:t>UG </a:t>
          </a:r>
          <a:r>
            <a:rPr lang="en-IN" sz="1800" kern="1200" dirty="0" err="1" smtClean="0"/>
            <a:t>mul</a:t>
          </a:r>
          <a:r>
            <a:rPr lang="en-IN" sz="1800" kern="1200" dirty="0" smtClean="0"/>
            <a:t>. entry and exit</a:t>
          </a:r>
          <a:endParaRPr lang="en-IN" sz="1800" kern="1200" dirty="0"/>
        </a:p>
        <a:p>
          <a:pPr marL="114300" lvl="1" indent="-114300" algn="l" defTabSz="622300" rtl="0">
            <a:lnSpc>
              <a:spcPct val="90000"/>
            </a:lnSpc>
            <a:spcBef>
              <a:spcPct val="0"/>
            </a:spcBef>
            <a:spcAft>
              <a:spcPct val="15000"/>
            </a:spcAft>
            <a:buChar char="••"/>
          </a:pPr>
          <a:r>
            <a:rPr lang="en-IN" sz="1400" kern="1200" smtClean="0"/>
            <a:t>3 years</a:t>
          </a:r>
          <a:endParaRPr lang="en-IN" sz="1400" kern="1200"/>
        </a:p>
        <a:p>
          <a:pPr marL="114300" lvl="1" indent="-114300" algn="l" defTabSz="622300" rtl="0">
            <a:lnSpc>
              <a:spcPct val="90000"/>
            </a:lnSpc>
            <a:spcBef>
              <a:spcPct val="0"/>
            </a:spcBef>
            <a:spcAft>
              <a:spcPct val="15000"/>
            </a:spcAft>
            <a:buChar char="••"/>
          </a:pPr>
          <a:r>
            <a:rPr lang="en-IN" sz="1400" kern="1200" dirty="0" smtClean="0"/>
            <a:t>4 years</a:t>
          </a:r>
          <a:endParaRPr lang="en-IN" sz="1400" kern="1200" dirty="0"/>
        </a:p>
        <a:p>
          <a:pPr marL="114300" lvl="1" indent="-114300" algn="l" defTabSz="622300" rtl="0">
            <a:lnSpc>
              <a:spcPct val="90000"/>
            </a:lnSpc>
            <a:spcBef>
              <a:spcPct val="0"/>
            </a:spcBef>
            <a:spcAft>
              <a:spcPct val="15000"/>
            </a:spcAft>
            <a:buChar char="••"/>
          </a:pPr>
          <a:r>
            <a:rPr lang="en-US" sz="1400" kern="1200" dirty="0" smtClean="0"/>
            <a:t>5 year integrated</a:t>
          </a:r>
          <a:endParaRPr lang="en-IN" sz="1400" kern="1200" dirty="0"/>
        </a:p>
      </dsp:txBody>
      <dsp:txXfrm>
        <a:off x="4392094" y="0"/>
        <a:ext cx="2275414" cy="1317050"/>
      </dsp:txXfrm>
    </dsp:sp>
    <dsp:sp modelId="{982EFB9E-90EF-4BE9-99CA-D84D023B37C2}">
      <dsp:nvSpPr>
        <dsp:cNvPr id="0" name=""/>
        <dsp:cNvSpPr/>
      </dsp:nvSpPr>
      <dsp:spPr>
        <a:xfrm>
          <a:off x="5295198" y="2139225"/>
          <a:ext cx="1961564" cy="19615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2F6D212-7D27-4B0B-A48D-3CD30D081AA3}">
      <dsp:nvSpPr>
        <dsp:cNvPr id="0" name=""/>
        <dsp:cNvSpPr/>
      </dsp:nvSpPr>
      <dsp:spPr>
        <a:xfrm>
          <a:off x="7412903" y="1737385"/>
          <a:ext cx="2040026" cy="142913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800100" rtl="0">
            <a:lnSpc>
              <a:spcPct val="90000"/>
            </a:lnSpc>
            <a:spcBef>
              <a:spcPct val="0"/>
            </a:spcBef>
            <a:spcAft>
              <a:spcPct val="35000"/>
            </a:spcAft>
          </a:pPr>
          <a:r>
            <a:rPr lang="en-IN" sz="1800" kern="1200" smtClean="0"/>
            <a:t>PG</a:t>
          </a:r>
          <a:endParaRPr lang="en-IN" sz="1800" kern="1200"/>
        </a:p>
        <a:p>
          <a:pPr marL="114300" lvl="1" indent="-114300" algn="l" defTabSz="622300" rtl="0">
            <a:lnSpc>
              <a:spcPct val="90000"/>
            </a:lnSpc>
            <a:spcBef>
              <a:spcPct val="0"/>
            </a:spcBef>
            <a:spcAft>
              <a:spcPct val="15000"/>
            </a:spcAft>
            <a:buChar char="••"/>
          </a:pPr>
          <a:r>
            <a:rPr lang="en-IN" sz="1400" kern="1200" smtClean="0"/>
            <a:t>1 year</a:t>
          </a:r>
          <a:endParaRPr lang="en-IN" sz="1400" kern="1200"/>
        </a:p>
        <a:p>
          <a:pPr marL="114300" lvl="1" indent="-114300" algn="l" defTabSz="622300" rtl="0">
            <a:lnSpc>
              <a:spcPct val="90000"/>
            </a:lnSpc>
            <a:spcBef>
              <a:spcPct val="0"/>
            </a:spcBef>
            <a:spcAft>
              <a:spcPct val="15000"/>
            </a:spcAft>
            <a:buChar char="••"/>
          </a:pPr>
          <a:r>
            <a:rPr lang="en-IN" sz="1400" kern="1200" dirty="0" smtClean="0"/>
            <a:t>2 years</a:t>
          </a:r>
          <a:endParaRPr lang="en-IN" sz="1400" kern="1200" dirty="0"/>
        </a:p>
        <a:p>
          <a:pPr marL="114300" lvl="1" indent="-114300" algn="l" defTabSz="622300" rtl="0">
            <a:lnSpc>
              <a:spcPct val="90000"/>
            </a:lnSpc>
            <a:spcBef>
              <a:spcPct val="0"/>
            </a:spcBef>
            <a:spcAft>
              <a:spcPct val="15000"/>
            </a:spcAft>
            <a:buChar char="••"/>
          </a:pPr>
          <a:r>
            <a:rPr lang="en-US" sz="1400" kern="1200" dirty="0" smtClean="0"/>
            <a:t>5 year integrated</a:t>
          </a:r>
          <a:endParaRPr lang="en-IN" sz="1400" kern="1200" dirty="0"/>
        </a:p>
      </dsp:txBody>
      <dsp:txXfrm>
        <a:off x="7412903" y="1737385"/>
        <a:ext cx="2040026" cy="1429139"/>
      </dsp:txXfrm>
    </dsp:sp>
    <dsp:sp modelId="{D34C831E-591F-4C42-95C9-2E5C9FFC7AD7}">
      <dsp:nvSpPr>
        <dsp:cNvPr id="0" name=""/>
        <dsp:cNvSpPr/>
      </dsp:nvSpPr>
      <dsp:spPr>
        <a:xfrm>
          <a:off x="5010379" y="3016885"/>
          <a:ext cx="1961564" cy="19615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2201382-D18B-47A9-AEDD-AFAD0C76B826}">
      <dsp:nvSpPr>
        <dsp:cNvPr id="0" name=""/>
        <dsp:cNvSpPr/>
      </dsp:nvSpPr>
      <dsp:spPr>
        <a:xfrm>
          <a:off x="7022572" y="4175329"/>
          <a:ext cx="2192987" cy="142913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800100" rtl="0">
            <a:lnSpc>
              <a:spcPct val="90000"/>
            </a:lnSpc>
            <a:spcBef>
              <a:spcPct val="0"/>
            </a:spcBef>
            <a:spcAft>
              <a:spcPct val="35000"/>
            </a:spcAft>
          </a:pPr>
          <a:r>
            <a:rPr lang="en-IN" sz="1800" kern="1200" dirty="0" smtClean="0"/>
            <a:t>B Ed</a:t>
          </a:r>
          <a:endParaRPr lang="en-IN" sz="1800" kern="1200" dirty="0"/>
        </a:p>
        <a:p>
          <a:pPr marL="114300" lvl="1" indent="-114300" algn="l" defTabSz="622300" rtl="0">
            <a:lnSpc>
              <a:spcPct val="90000"/>
            </a:lnSpc>
            <a:spcBef>
              <a:spcPct val="0"/>
            </a:spcBef>
            <a:spcAft>
              <a:spcPct val="15000"/>
            </a:spcAft>
            <a:buChar char="••"/>
          </a:pPr>
          <a:r>
            <a:rPr lang="en-IN" sz="1400" kern="1200" smtClean="0"/>
            <a:t>Integrated B Ed -4 years</a:t>
          </a:r>
          <a:endParaRPr lang="en-IN" sz="1400" kern="1200"/>
        </a:p>
        <a:p>
          <a:pPr marL="114300" lvl="1" indent="-114300" algn="l" defTabSz="622300" rtl="0">
            <a:lnSpc>
              <a:spcPct val="90000"/>
            </a:lnSpc>
            <a:spcBef>
              <a:spcPct val="0"/>
            </a:spcBef>
            <a:spcAft>
              <a:spcPct val="15000"/>
            </a:spcAft>
            <a:buChar char="••"/>
          </a:pPr>
          <a:r>
            <a:rPr lang="en-IN" sz="1400" kern="1200" dirty="0" smtClean="0"/>
            <a:t>3 year degree +2 year B Ed.</a:t>
          </a:r>
          <a:endParaRPr lang="en-IN" sz="1400" kern="1200" dirty="0"/>
        </a:p>
        <a:p>
          <a:pPr marL="114300" lvl="1" indent="-114300" algn="l" defTabSz="622300" rtl="0">
            <a:lnSpc>
              <a:spcPct val="90000"/>
            </a:lnSpc>
            <a:spcBef>
              <a:spcPct val="0"/>
            </a:spcBef>
            <a:spcAft>
              <a:spcPct val="15000"/>
            </a:spcAft>
            <a:buChar char="••"/>
          </a:pPr>
          <a:r>
            <a:rPr lang="en-IN" sz="1400" kern="1200" smtClean="0"/>
            <a:t>4 year degree + 1 year B Ed.</a:t>
          </a:r>
          <a:endParaRPr lang="en-IN" sz="1400" kern="1200"/>
        </a:p>
      </dsp:txBody>
      <dsp:txXfrm>
        <a:off x="7022572" y="4175329"/>
        <a:ext cx="2192987" cy="1429139"/>
      </dsp:txXfrm>
    </dsp:sp>
    <dsp:sp modelId="{F64F3BEC-6C21-4CB2-A3DE-173CDE62FEE3}">
      <dsp:nvSpPr>
        <dsp:cNvPr id="0" name=""/>
        <dsp:cNvSpPr/>
      </dsp:nvSpPr>
      <dsp:spPr>
        <a:xfrm>
          <a:off x="4087659" y="3016885"/>
          <a:ext cx="1961564" cy="19615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4BD7CBB-9F92-4A00-ABE1-720CBAE96772}">
      <dsp:nvSpPr>
        <dsp:cNvPr id="0" name=""/>
        <dsp:cNvSpPr/>
      </dsp:nvSpPr>
      <dsp:spPr>
        <a:xfrm>
          <a:off x="1920523" y="4175329"/>
          <a:ext cx="2040026" cy="142913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IN" sz="1800" kern="1200" dirty="0" smtClean="0"/>
            <a:t>No more </a:t>
          </a:r>
          <a:r>
            <a:rPr lang="en-IN" sz="1800" kern="1200" dirty="0" err="1" smtClean="0"/>
            <a:t>MPhl</a:t>
          </a:r>
          <a:r>
            <a:rPr lang="en-IN" sz="1800" kern="1200" dirty="0" smtClean="0"/>
            <a:t>.</a:t>
          </a:r>
          <a:endParaRPr lang="en-IN" sz="1800" kern="1200" dirty="0"/>
        </a:p>
      </dsp:txBody>
      <dsp:txXfrm>
        <a:off x="1920523" y="4175329"/>
        <a:ext cx="2040026" cy="1429139"/>
      </dsp:txXfrm>
    </dsp:sp>
    <dsp:sp modelId="{206E46EF-DC37-4989-A3BF-4F1F84905D93}">
      <dsp:nvSpPr>
        <dsp:cNvPr id="0" name=""/>
        <dsp:cNvSpPr/>
      </dsp:nvSpPr>
      <dsp:spPr>
        <a:xfrm>
          <a:off x="3802840" y="2139225"/>
          <a:ext cx="1961564" cy="19615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BFC3676-1407-4A75-BF8E-4253044E91D5}">
      <dsp:nvSpPr>
        <dsp:cNvPr id="0" name=""/>
        <dsp:cNvSpPr/>
      </dsp:nvSpPr>
      <dsp:spPr>
        <a:xfrm>
          <a:off x="1606673" y="1737385"/>
          <a:ext cx="2040026" cy="142913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800100" rtl="0">
            <a:lnSpc>
              <a:spcPct val="90000"/>
            </a:lnSpc>
            <a:spcBef>
              <a:spcPct val="0"/>
            </a:spcBef>
            <a:spcAft>
              <a:spcPct val="35000"/>
            </a:spcAft>
          </a:pPr>
          <a:r>
            <a:rPr lang="en-IN" sz="1800" kern="1200" dirty="0" smtClean="0"/>
            <a:t>PhD</a:t>
          </a:r>
          <a:endParaRPr lang="en-IN" sz="1800" kern="1200" dirty="0"/>
        </a:p>
        <a:p>
          <a:pPr marL="114300" lvl="1" indent="-114300" algn="l" defTabSz="622300" rtl="0">
            <a:lnSpc>
              <a:spcPct val="90000"/>
            </a:lnSpc>
            <a:spcBef>
              <a:spcPct val="0"/>
            </a:spcBef>
            <a:spcAft>
              <a:spcPct val="15000"/>
            </a:spcAft>
            <a:buChar char="••"/>
          </a:pPr>
          <a:r>
            <a:rPr lang="en-IN" sz="1400" kern="1200" dirty="0" smtClean="0"/>
            <a:t>After 4 year degree</a:t>
          </a:r>
          <a:endParaRPr lang="en-IN" sz="1400" kern="1200" dirty="0"/>
        </a:p>
        <a:p>
          <a:pPr marL="114300" lvl="1" indent="-114300" algn="l" defTabSz="622300" rtl="0">
            <a:lnSpc>
              <a:spcPct val="90000"/>
            </a:lnSpc>
            <a:spcBef>
              <a:spcPct val="0"/>
            </a:spcBef>
            <a:spcAft>
              <a:spcPct val="15000"/>
            </a:spcAft>
            <a:buChar char="••"/>
          </a:pPr>
          <a:r>
            <a:rPr lang="en-IN" sz="1400" kern="1200" dirty="0" smtClean="0"/>
            <a:t>After 1 or 2 year PG</a:t>
          </a:r>
          <a:endParaRPr lang="en-IN" sz="1400" kern="1200" dirty="0"/>
        </a:p>
      </dsp:txBody>
      <dsp:txXfrm>
        <a:off x="1606673" y="1737385"/>
        <a:ext cx="2040026" cy="14291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4C25D-E2B9-43C9-B7C9-2078B80F4794}">
      <dsp:nvSpPr>
        <dsp:cNvPr id="0" name=""/>
        <dsp:cNvSpPr/>
      </dsp:nvSpPr>
      <dsp:spPr>
        <a:xfrm rot="5400000">
          <a:off x="299095" y="3070226"/>
          <a:ext cx="899039" cy="1495981"/>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A3A7B-C320-4B3D-8090-2DBAE0C7E938}">
      <dsp:nvSpPr>
        <dsp:cNvPr id="0" name=""/>
        <dsp:cNvSpPr/>
      </dsp:nvSpPr>
      <dsp:spPr>
        <a:xfrm>
          <a:off x="149023" y="3517202"/>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Teaching</a:t>
          </a:r>
          <a:endParaRPr lang="en-IN" sz="1700" kern="1200"/>
        </a:p>
      </dsp:txBody>
      <dsp:txXfrm>
        <a:off x="149023" y="3517202"/>
        <a:ext cx="1350580" cy="1183863"/>
      </dsp:txXfrm>
    </dsp:sp>
    <dsp:sp modelId="{515B9827-A0B0-4788-91E0-996F2DB4939C}">
      <dsp:nvSpPr>
        <dsp:cNvPr id="0" name=""/>
        <dsp:cNvSpPr/>
      </dsp:nvSpPr>
      <dsp:spPr>
        <a:xfrm>
          <a:off x="1244777" y="2960090"/>
          <a:ext cx="254826" cy="254826"/>
        </a:xfrm>
        <a:prstGeom prst="triangle">
          <a:avLst>
            <a:gd name="adj" fmla="val 100000"/>
          </a:avLst>
        </a:prstGeom>
        <a:solidFill>
          <a:schemeClr val="accent3">
            <a:hueOff val="225883"/>
            <a:satOff val="8333"/>
            <a:lumOff val="-1225"/>
            <a:alphaOff val="0"/>
          </a:schemeClr>
        </a:solidFill>
        <a:ln w="12700" cap="flat" cmpd="sng" algn="ctr">
          <a:solidFill>
            <a:schemeClr val="accent3">
              <a:hueOff val="225883"/>
              <a:satOff val="8333"/>
              <a:lumOff val="-12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A15AC8-39E3-4526-9EB0-75F2433434FC}">
      <dsp:nvSpPr>
        <dsp:cNvPr id="0" name=""/>
        <dsp:cNvSpPr/>
      </dsp:nvSpPr>
      <dsp:spPr>
        <a:xfrm rot="5400000">
          <a:off x="1952469" y="2661097"/>
          <a:ext cx="899039" cy="1495981"/>
        </a:xfrm>
        <a:prstGeom prst="corner">
          <a:avLst>
            <a:gd name="adj1" fmla="val 16120"/>
            <a:gd name="adj2" fmla="val 16110"/>
          </a:avLst>
        </a:prstGeom>
        <a:solidFill>
          <a:schemeClr val="accent3">
            <a:hueOff val="451767"/>
            <a:satOff val="16667"/>
            <a:lumOff val="-2451"/>
            <a:alphaOff val="0"/>
          </a:schemeClr>
        </a:solidFill>
        <a:ln w="12700" cap="flat" cmpd="sng" algn="ctr">
          <a:solidFill>
            <a:schemeClr val="accent3">
              <a:hueOff val="451767"/>
              <a:satOff val="16667"/>
              <a:lumOff val="-2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A900EC-FE20-46E4-B3A4-1FD6A47D2173}">
      <dsp:nvSpPr>
        <dsp:cNvPr id="0" name=""/>
        <dsp:cNvSpPr/>
      </dsp:nvSpPr>
      <dsp:spPr>
        <a:xfrm>
          <a:off x="1802397" y="3108073"/>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Research</a:t>
          </a:r>
          <a:endParaRPr lang="en-IN" sz="1700" kern="1200"/>
        </a:p>
      </dsp:txBody>
      <dsp:txXfrm>
        <a:off x="1802397" y="3108073"/>
        <a:ext cx="1350580" cy="1183863"/>
      </dsp:txXfrm>
    </dsp:sp>
    <dsp:sp modelId="{1DEE113C-C24C-420C-B652-2B53BF445383}">
      <dsp:nvSpPr>
        <dsp:cNvPr id="0" name=""/>
        <dsp:cNvSpPr/>
      </dsp:nvSpPr>
      <dsp:spPr>
        <a:xfrm>
          <a:off x="2898152" y="2550961"/>
          <a:ext cx="254826" cy="254826"/>
        </a:xfrm>
        <a:prstGeom prst="triangle">
          <a:avLst>
            <a:gd name="adj" fmla="val 100000"/>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EBDAEE-74C2-4FE6-8834-A00E64280760}">
      <dsp:nvSpPr>
        <dsp:cNvPr id="0" name=""/>
        <dsp:cNvSpPr/>
      </dsp:nvSpPr>
      <dsp:spPr>
        <a:xfrm rot="5400000">
          <a:off x="3605844" y="2251967"/>
          <a:ext cx="899039" cy="1495981"/>
        </a:xfrm>
        <a:prstGeom prst="corner">
          <a:avLst>
            <a:gd name="adj1" fmla="val 16120"/>
            <a:gd name="adj2" fmla="val 16110"/>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CB713D-EA76-4DAE-B629-7316B89F0933}">
      <dsp:nvSpPr>
        <dsp:cNvPr id="0" name=""/>
        <dsp:cNvSpPr/>
      </dsp:nvSpPr>
      <dsp:spPr>
        <a:xfrm>
          <a:off x="3455772" y="2698944"/>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Support other HEIs to develop</a:t>
          </a:r>
          <a:endParaRPr lang="en-IN" sz="1700" kern="1200"/>
        </a:p>
      </dsp:txBody>
      <dsp:txXfrm>
        <a:off x="3455772" y="2698944"/>
        <a:ext cx="1350580" cy="1183863"/>
      </dsp:txXfrm>
    </dsp:sp>
    <dsp:sp modelId="{BF96D3A8-34D3-4843-9089-8644918B27B9}">
      <dsp:nvSpPr>
        <dsp:cNvPr id="0" name=""/>
        <dsp:cNvSpPr/>
      </dsp:nvSpPr>
      <dsp:spPr>
        <a:xfrm>
          <a:off x="4551526" y="2141832"/>
          <a:ext cx="254826" cy="254826"/>
        </a:xfrm>
        <a:prstGeom prst="triangle">
          <a:avLst>
            <a:gd name="adj" fmla="val 100000"/>
          </a:avLst>
        </a:prstGeom>
        <a:solidFill>
          <a:schemeClr val="accent3">
            <a:hueOff val="1129416"/>
            <a:satOff val="41667"/>
            <a:lumOff val="-6127"/>
            <a:alphaOff val="0"/>
          </a:schemeClr>
        </a:solidFill>
        <a:ln w="12700" cap="flat" cmpd="sng" algn="ctr">
          <a:solidFill>
            <a:schemeClr val="accent3">
              <a:hueOff val="1129416"/>
              <a:satOff val="41667"/>
              <a:lumOff val="-61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6AC7CD-A669-47F9-80B5-D24DA22C99FE}">
      <dsp:nvSpPr>
        <dsp:cNvPr id="0" name=""/>
        <dsp:cNvSpPr/>
      </dsp:nvSpPr>
      <dsp:spPr>
        <a:xfrm rot="5400000">
          <a:off x="5259219" y="1842838"/>
          <a:ext cx="899039" cy="1495981"/>
        </a:xfrm>
        <a:prstGeom prst="corner">
          <a:avLst>
            <a:gd name="adj1" fmla="val 16120"/>
            <a:gd name="adj2" fmla="val 16110"/>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426578-BFBE-4C9F-8625-C358962E670F}">
      <dsp:nvSpPr>
        <dsp:cNvPr id="0" name=""/>
        <dsp:cNvSpPr/>
      </dsp:nvSpPr>
      <dsp:spPr>
        <a:xfrm>
          <a:off x="5109147" y="2289814"/>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Community Engagement and Service</a:t>
          </a:r>
          <a:endParaRPr lang="en-IN" sz="1700" kern="1200"/>
        </a:p>
      </dsp:txBody>
      <dsp:txXfrm>
        <a:off x="5109147" y="2289814"/>
        <a:ext cx="1350580" cy="1183863"/>
      </dsp:txXfrm>
    </dsp:sp>
    <dsp:sp modelId="{6E8A5F4B-A47A-4464-8F48-0F5E4789A2FE}">
      <dsp:nvSpPr>
        <dsp:cNvPr id="0" name=""/>
        <dsp:cNvSpPr/>
      </dsp:nvSpPr>
      <dsp:spPr>
        <a:xfrm>
          <a:off x="6204901" y="1732702"/>
          <a:ext cx="254826" cy="254826"/>
        </a:xfrm>
        <a:prstGeom prst="triangle">
          <a:avLst>
            <a:gd name="adj" fmla="val 100000"/>
          </a:avLst>
        </a:prstGeom>
        <a:solidFill>
          <a:schemeClr val="accent3">
            <a:hueOff val="1581183"/>
            <a:satOff val="58333"/>
            <a:lumOff val="-8578"/>
            <a:alphaOff val="0"/>
          </a:schemeClr>
        </a:solidFill>
        <a:ln w="12700" cap="flat" cmpd="sng" algn="ctr">
          <a:solidFill>
            <a:schemeClr val="accent3">
              <a:hueOff val="1581183"/>
              <a:satOff val="58333"/>
              <a:lumOff val="-85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D11481-6FD3-4B43-85B4-0F421A76D7AD}">
      <dsp:nvSpPr>
        <dsp:cNvPr id="0" name=""/>
        <dsp:cNvSpPr/>
      </dsp:nvSpPr>
      <dsp:spPr>
        <a:xfrm rot="5400000">
          <a:off x="6912593" y="1433709"/>
          <a:ext cx="899039" cy="1495981"/>
        </a:xfrm>
        <a:prstGeom prst="corner">
          <a:avLst>
            <a:gd name="adj1" fmla="val 16120"/>
            <a:gd name="adj2" fmla="val 16110"/>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8422CC-8EE9-4B68-B744-1C6153521272}">
      <dsp:nvSpPr>
        <dsp:cNvPr id="0" name=""/>
        <dsp:cNvSpPr/>
      </dsp:nvSpPr>
      <dsp:spPr>
        <a:xfrm>
          <a:off x="6762521" y="1880685"/>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Contribution to different fields of service</a:t>
          </a:r>
          <a:endParaRPr lang="en-IN" sz="1700" kern="1200"/>
        </a:p>
      </dsp:txBody>
      <dsp:txXfrm>
        <a:off x="6762521" y="1880685"/>
        <a:ext cx="1350580" cy="1183863"/>
      </dsp:txXfrm>
    </dsp:sp>
    <dsp:sp modelId="{5E42B678-7DAA-449D-8F9C-11ACA3D76A57}">
      <dsp:nvSpPr>
        <dsp:cNvPr id="0" name=""/>
        <dsp:cNvSpPr/>
      </dsp:nvSpPr>
      <dsp:spPr>
        <a:xfrm>
          <a:off x="7858275" y="1323573"/>
          <a:ext cx="254826" cy="254826"/>
        </a:xfrm>
        <a:prstGeom prst="triangle">
          <a:avLst>
            <a:gd name="adj" fmla="val 100000"/>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F7B129-C6A2-4AFF-9520-B7133D639142}">
      <dsp:nvSpPr>
        <dsp:cNvPr id="0" name=""/>
        <dsp:cNvSpPr/>
      </dsp:nvSpPr>
      <dsp:spPr>
        <a:xfrm rot="5400000">
          <a:off x="8565968" y="1024580"/>
          <a:ext cx="899039" cy="1495981"/>
        </a:xfrm>
        <a:prstGeom prst="corner">
          <a:avLst>
            <a:gd name="adj1" fmla="val 16120"/>
            <a:gd name="adj2" fmla="val 16110"/>
          </a:avLst>
        </a:prstGeom>
        <a:solidFill>
          <a:schemeClr val="accent3">
            <a:hueOff val="2258833"/>
            <a:satOff val="83333"/>
            <a:lumOff val="-12255"/>
            <a:alphaOff val="0"/>
          </a:schemeClr>
        </a:solidFill>
        <a:ln w="12700" cap="flat" cmpd="sng" algn="ctr">
          <a:solidFill>
            <a:schemeClr val="accent3">
              <a:hueOff val="2258833"/>
              <a:satOff val="83333"/>
              <a:lumOff val="-122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11F8A7-065A-4470-B879-304D21EAD22B}">
      <dsp:nvSpPr>
        <dsp:cNvPr id="0" name=""/>
        <dsp:cNvSpPr/>
      </dsp:nvSpPr>
      <dsp:spPr>
        <a:xfrm>
          <a:off x="8415896" y="1471556"/>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Faculty development</a:t>
          </a:r>
          <a:endParaRPr lang="en-IN" sz="1700" kern="1200"/>
        </a:p>
      </dsp:txBody>
      <dsp:txXfrm>
        <a:off x="8415896" y="1471556"/>
        <a:ext cx="1350580" cy="1183863"/>
      </dsp:txXfrm>
    </dsp:sp>
    <dsp:sp modelId="{EFFCCCA5-DD28-4AED-9068-4A3E0FF9B692}">
      <dsp:nvSpPr>
        <dsp:cNvPr id="0" name=""/>
        <dsp:cNvSpPr/>
      </dsp:nvSpPr>
      <dsp:spPr>
        <a:xfrm>
          <a:off x="9511650" y="914444"/>
          <a:ext cx="254826" cy="254826"/>
        </a:xfrm>
        <a:prstGeom prst="triangle">
          <a:avLst>
            <a:gd name="adj" fmla="val 100000"/>
          </a:avLst>
        </a:prstGeom>
        <a:solidFill>
          <a:schemeClr val="accent3">
            <a:hueOff val="2484716"/>
            <a:satOff val="91667"/>
            <a:lumOff val="-13480"/>
            <a:alphaOff val="0"/>
          </a:schemeClr>
        </a:solidFill>
        <a:ln w="12700" cap="flat" cmpd="sng" algn="ctr">
          <a:solidFill>
            <a:schemeClr val="accent3">
              <a:hueOff val="2484716"/>
              <a:satOff val="91667"/>
              <a:lumOff val="-134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14854B-584B-4E53-B2E3-93B9153CA031}">
      <dsp:nvSpPr>
        <dsp:cNvPr id="0" name=""/>
        <dsp:cNvSpPr/>
      </dsp:nvSpPr>
      <dsp:spPr>
        <a:xfrm rot="5400000">
          <a:off x="10219343" y="615451"/>
          <a:ext cx="899039" cy="1495981"/>
        </a:xfrm>
        <a:prstGeom prst="corner">
          <a:avLst>
            <a:gd name="adj1" fmla="val 16120"/>
            <a:gd name="adj2" fmla="val 16110"/>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E9344C-6A26-4EF6-9EC0-417BBD571B61}">
      <dsp:nvSpPr>
        <dsp:cNvPr id="0" name=""/>
        <dsp:cNvSpPr/>
      </dsp:nvSpPr>
      <dsp:spPr>
        <a:xfrm>
          <a:off x="10069271" y="1062427"/>
          <a:ext cx="1350580" cy="1183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IN" sz="1700" kern="1200" smtClean="0"/>
            <a:t>Support to school education</a:t>
          </a:r>
          <a:endParaRPr lang="en-IN" sz="1700" kern="1200"/>
        </a:p>
      </dsp:txBody>
      <dsp:txXfrm>
        <a:off x="10069271" y="1062427"/>
        <a:ext cx="1350580" cy="11838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4D62E-6937-4D78-8155-7FF8CE88B0F8}">
      <dsp:nvSpPr>
        <dsp:cNvPr id="0" name=""/>
        <dsp:cNvSpPr/>
      </dsp:nvSpPr>
      <dsp:spPr>
        <a:xfrm>
          <a:off x="-344761" y="950274"/>
          <a:ext cx="11191241" cy="1831622"/>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58384" numCol="1" spcCol="1270" anchor="ctr" anchorCtr="0">
          <a:noAutofit/>
        </a:bodyPr>
        <a:lstStyle/>
        <a:p>
          <a:pPr lvl="0" algn="l" defTabSz="889000" rtl="0">
            <a:lnSpc>
              <a:spcPct val="90000"/>
            </a:lnSpc>
            <a:spcBef>
              <a:spcPct val="0"/>
            </a:spcBef>
            <a:spcAft>
              <a:spcPct val="35000"/>
            </a:spcAft>
          </a:pPr>
          <a:r>
            <a:rPr lang="en-IN" sz="2000" kern="1200" dirty="0" smtClean="0"/>
            <a:t>Benchmarks in academic and curricular matters</a:t>
          </a:r>
          <a:endParaRPr lang="en-IN" sz="2000" kern="1200" dirty="0"/>
        </a:p>
      </dsp:txBody>
      <dsp:txXfrm>
        <a:off x="-344761" y="1408180"/>
        <a:ext cx="10733336" cy="915811"/>
      </dsp:txXfrm>
    </dsp:sp>
    <dsp:sp modelId="{0FC7CF7D-3D94-4A7D-B028-1AC900DD73B6}">
      <dsp:nvSpPr>
        <dsp:cNvPr id="0" name=""/>
        <dsp:cNvSpPr/>
      </dsp:nvSpPr>
      <dsp:spPr>
        <a:xfrm>
          <a:off x="1033855" y="1493066"/>
          <a:ext cx="10502147" cy="1831622"/>
        </a:xfrm>
        <a:prstGeom prst="rightArrow">
          <a:avLst>
            <a:gd name="adj1" fmla="val 50000"/>
            <a:gd name="adj2" fmla="val 5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58384" numCol="1" spcCol="1270" anchor="ctr" anchorCtr="0">
          <a:noAutofit/>
        </a:bodyPr>
        <a:lstStyle/>
        <a:p>
          <a:pPr lvl="0" algn="l" defTabSz="889000" rtl="0">
            <a:lnSpc>
              <a:spcPct val="90000"/>
            </a:lnSpc>
            <a:spcBef>
              <a:spcPct val="0"/>
            </a:spcBef>
            <a:spcAft>
              <a:spcPct val="35000"/>
            </a:spcAft>
          </a:pPr>
          <a:r>
            <a:rPr lang="en-IN" sz="2000" kern="1200" dirty="0" smtClean="0"/>
            <a:t>Teaching, learning and assessment</a:t>
          </a:r>
          <a:endParaRPr lang="en-IN" sz="2000" kern="1200" dirty="0"/>
        </a:p>
      </dsp:txBody>
      <dsp:txXfrm>
        <a:off x="1033855" y="1950972"/>
        <a:ext cx="10044242" cy="915811"/>
      </dsp:txXfrm>
    </dsp:sp>
    <dsp:sp modelId="{D17A4039-8F42-4889-BED4-9A1727B82302}">
      <dsp:nvSpPr>
        <dsp:cNvPr id="0" name=""/>
        <dsp:cNvSpPr/>
      </dsp:nvSpPr>
      <dsp:spPr>
        <a:xfrm>
          <a:off x="3258306" y="2035858"/>
          <a:ext cx="8121385" cy="1831622"/>
        </a:xfrm>
        <a:prstGeom prst="rightArrow">
          <a:avLst>
            <a:gd name="adj1" fmla="val 50000"/>
            <a:gd name="adj2" fmla="val 5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58384" numCol="1" spcCol="1270" anchor="ctr" anchorCtr="0">
          <a:noAutofit/>
        </a:bodyPr>
        <a:lstStyle/>
        <a:p>
          <a:pPr lvl="0" algn="l" defTabSz="889000" rtl="0">
            <a:lnSpc>
              <a:spcPct val="90000"/>
            </a:lnSpc>
            <a:spcBef>
              <a:spcPct val="0"/>
            </a:spcBef>
            <a:spcAft>
              <a:spcPct val="35000"/>
            </a:spcAft>
          </a:pPr>
          <a:r>
            <a:rPr lang="en-IN" sz="2000" kern="1200" dirty="0" smtClean="0"/>
            <a:t>Governance reforms</a:t>
          </a:r>
          <a:endParaRPr lang="en-IN" sz="2000" kern="1200" dirty="0"/>
        </a:p>
      </dsp:txBody>
      <dsp:txXfrm>
        <a:off x="3258306" y="2493764"/>
        <a:ext cx="7663480" cy="915811"/>
      </dsp:txXfrm>
    </dsp:sp>
    <dsp:sp modelId="{7B6B9B7C-F09E-4F39-909E-D6B10ECB9F41}">
      <dsp:nvSpPr>
        <dsp:cNvPr id="0" name=""/>
        <dsp:cNvSpPr/>
      </dsp:nvSpPr>
      <dsp:spPr>
        <a:xfrm>
          <a:off x="5483962" y="2578271"/>
          <a:ext cx="5739335" cy="1831622"/>
        </a:xfrm>
        <a:prstGeom prst="rightArrow">
          <a:avLst>
            <a:gd name="adj1" fmla="val 50000"/>
            <a:gd name="adj2" fmla="val 5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58384" numCol="1" spcCol="1270" anchor="ctr" anchorCtr="0">
          <a:noAutofit/>
        </a:bodyPr>
        <a:lstStyle/>
        <a:p>
          <a:pPr lvl="0" algn="l" defTabSz="889000" rtl="0">
            <a:lnSpc>
              <a:spcPct val="90000"/>
            </a:lnSpc>
            <a:spcBef>
              <a:spcPct val="0"/>
            </a:spcBef>
            <a:spcAft>
              <a:spcPct val="35000"/>
            </a:spcAft>
          </a:pPr>
          <a:r>
            <a:rPr lang="en-IN" sz="2000" kern="1200" dirty="0" smtClean="0"/>
            <a:t>Financial robustness</a:t>
          </a:r>
          <a:endParaRPr lang="en-IN" sz="2000" kern="1200" dirty="0"/>
        </a:p>
      </dsp:txBody>
      <dsp:txXfrm>
        <a:off x="5483962" y="3036177"/>
        <a:ext cx="5281430" cy="915811"/>
      </dsp:txXfrm>
    </dsp:sp>
    <dsp:sp modelId="{53CD3A4C-B64B-4609-BE44-1B31EB51AC4F}">
      <dsp:nvSpPr>
        <dsp:cNvPr id="0" name=""/>
        <dsp:cNvSpPr/>
      </dsp:nvSpPr>
      <dsp:spPr>
        <a:xfrm>
          <a:off x="7708413" y="3121063"/>
          <a:ext cx="3358574" cy="1831622"/>
        </a:xfrm>
        <a:prstGeom prst="rightArrow">
          <a:avLst>
            <a:gd name="adj1" fmla="val 50000"/>
            <a:gd name="adj2" fmla="val 5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58384" numCol="1" spcCol="1270" anchor="ctr" anchorCtr="0">
          <a:noAutofit/>
        </a:bodyPr>
        <a:lstStyle/>
        <a:p>
          <a:pPr lvl="0" algn="l" defTabSz="889000" rtl="0">
            <a:lnSpc>
              <a:spcPct val="90000"/>
            </a:lnSpc>
            <a:spcBef>
              <a:spcPct val="0"/>
            </a:spcBef>
            <a:spcAft>
              <a:spcPct val="35000"/>
            </a:spcAft>
          </a:pPr>
          <a:r>
            <a:rPr lang="en-IN" sz="2000" kern="1200" dirty="0" smtClean="0"/>
            <a:t>Administrative efficiency</a:t>
          </a:r>
          <a:endParaRPr lang="en-IN" sz="2000" kern="1200" dirty="0"/>
        </a:p>
      </dsp:txBody>
      <dsp:txXfrm>
        <a:off x="7708413" y="3578969"/>
        <a:ext cx="2900669" cy="9158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47833-B8AE-4C48-9FF6-E6C618459914}">
      <dsp:nvSpPr>
        <dsp:cNvPr id="0" name=""/>
        <dsp:cNvSpPr/>
      </dsp:nvSpPr>
      <dsp:spPr>
        <a:xfrm>
          <a:off x="0" y="93896"/>
          <a:ext cx="11018521" cy="695565"/>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IN" sz="2900" kern="1200" smtClean="0"/>
            <a:t>Degree Programs shall be holistic, multidisciplinary and of high quality</a:t>
          </a:r>
          <a:endParaRPr lang="en-IN" sz="2900" kern="1200"/>
        </a:p>
      </dsp:txBody>
      <dsp:txXfrm>
        <a:off x="33955" y="127851"/>
        <a:ext cx="10950611" cy="627655"/>
      </dsp:txXfrm>
    </dsp:sp>
    <dsp:sp modelId="{92F00B3B-FD89-494B-81B0-F11A90EA93B9}">
      <dsp:nvSpPr>
        <dsp:cNvPr id="0" name=""/>
        <dsp:cNvSpPr/>
      </dsp:nvSpPr>
      <dsp:spPr>
        <a:xfrm>
          <a:off x="0" y="872981"/>
          <a:ext cx="11018521" cy="695565"/>
        </a:xfrm>
        <a:prstGeom prst="roundRect">
          <a:avLst/>
        </a:prstGeom>
        <a:solidFill>
          <a:schemeClr val="accent3">
            <a:hueOff val="903533"/>
            <a:satOff val="33333"/>
            <a:lumOff val="-490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IN" sz="2900" kern="1200" smtClean="0"/>
            <a:t>Flexibility in curriculum and novel engaging curriculum options</a:t>
          </a:r>
          <a:endParaRPr lang="en-IN" sz="2900" kern="1200"/>
        </a:p>
      </dsp:txBody>
      <dsp:txXfrm>
        <a:off x="33955" y="906936"/>
        <a:ext cx="10950611" cy="627655"/>
      </dsp:txXfrm>
    </dsp:sp>
    <dsp:sp modelId="{0417D4F0-1077-4E83-B321-CD66E889C447}">
      <dsp:nvSpPr>
        <dsp:cNvPr id="0" name=""/>
        <dsp:cNvSpPr/>
      </dsp:nvSpPr>
      <dsp:spPr>
        <a:xfrm>
          <a:off x="0" y="1652066"/>
          <a:ext cx="11018521" cy="695565"/>
        </a:xfrm>
        <a:prstGeom prst="roundRect">
          <a:avLst/>
        </a:prstGeom>
        <a:solidFill>
          <a:schemeClr val="accent3">
            <a:hueOff val="1807066"/>
            <a:satOff val="66667"/>
            <a:lumOff val="-9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Rigorous specialization a subject/subjects</a:t>
          </a:r>
          <a:endParaRPr lang="en-IN" sz="2900" kern="1200"/>
        </a:p>
      </dsp:txBody>
      <dsp:txXfrm>
        <a:off x="33955" y="1686021"/>
        <a:ext cx="10950611" cy="627655"/>
      </dsp:txXfrm>
    </dsp:sp>
    <dsp:sp modelId="{3ADBD636-A540-4FB0-9D3D-71DE2F3A1A6D}">
      <dsp:nvSpPr>
        <dsp:cNvPr id="0" name=""/>
        <dsp:cNvSpPr/>
      </dsp:nvSpPr>
      <dsp:spPr>
        <a:xfrm>
          <a:off x="0" y="2431151"/>
          <a:ext cx="11018521" cy="695565"/>
        </a:xfrm>
        <a:prstGeom prst="roundRect">
          <a:avLst/>
        </a:prstGeom>
        <a:solidFill>
          <a:schemeClr val="accent3">
            <a:hueOff val="2710599"/>
            <a:satOff val="100000"/>
            <a:lumOff val="-1470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Pedagogy with increased emphasis on</a:t>
          </a:r>
          <a:endParaRPr lang="en-IN" sz="2900" kern="1200"/>
        </a:p>
      </dsp:txBody>
      <dsp:txXfrm>
        <a:off x="33955" y="2465106"/>
        <a:ext cx="10950611" cy="627655"/>
      </dsp:txXfrm>
    </dsp:sp>
    <dsp:sp modelId="{3C8ECE82-D327-460D-9B6B-08CD56C33A03}">
      <dsp:nvSpPr>
        <dsp:cNvPr id="0" name=""/>
        <dsp:cNvSpPr/>
      </dsp:nvSpPr>
      <dsp:spPr>
        <a:xfrm>
          <a:off x="0" y="3126716"/>
          <a:ext cx="11018521" cy="1980989"/>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349838" tIns="36830" rIns="206248" bIns="36830" numCol="1" spcCol="1270" anchor="t" anchorCtr="0">
          <a:noAutofit/>
        </a:bodyPr>
        <a:lstStyle/>
        <a:p>
          <a:pPr marL="228600" lvl="1" indent="-228600" algn="l" defTabSz="1022350" rtl="0">
            <a:lnSpc>
              <a:spcPct val="90000"/>
            </a:lnSpc>
            <a:spcBef>
              <a:spcPct val="0"/>
            </a:spcBef>
            <a:spcAft>
              <a:spcPct val="20000"/>
            </a:spcAft>
            <a:buChar char="••"/>
          </a:pPr>
          <a:r>
            <a:rPr lang="en-US" sz="2300" kern="1200" smtClean="0"/>
            <a:t>Communication</a:t>
          </a:r>
          <a:endParaRPr lang="en-IN" sz="2300" kern="1200"/>
        </a:p>
        <a:p>
          <a:pPr marL="228600" lvl="1" indent="-228600" algn="l" defTabSz="1022350" rtl="0">
            <a:lnSpc>
              <a:spcPct val="90000"/>
            </a:lnSpc>
            <a:spcBef>
              <a:spcPct val="0"/>
            </a:spcBef>
            <a:spcAft>
              <a:spcPct val="20000"/>
            </a:spcAft>
            <a:buChar char="••"/>
          </a:pPr>
          <a:r>
            <a:rPr lang="en-US" sz="2300" kern="1200" smtClean="0"/>
            <a:t>Discussion</a:t>
          </a:r>
          <a:endParaRPr lang="en-IN" sz="2300" kern="1200"/>
        </a:p>
        <a:p>
          <a:pPr marL="228600" lvl="1" indent="-228600" algn="l" defTabSz="1022350" rtl="0">
            <a:lnSpc>
              <a:spcPct val="90000"/>
            </a:lnSpc>
            <a:spcBef>
              <a:spcPct val="0"/>
            </a:spcBef>
            <a:spcAft>
              <a:spcPct val="20000"/>
            </a:spcAft>
            <a:buChar char="••"/>
          </a:pPr>
          <a:r>
            <a:rPr lang="en-US" sz="2300" kern="1200" smtClean="0"/>
            <a:t>Debate</a:t>
          </a:r>
          <a:endParaRPr lang="en-IN" sz="2300" kern="1200"/>
        </a:p>
        <a:p>
          <a:pPr marL="228600" lvl="1" indent="-228600" algn="l" defTabSz="1022350" rtl="0">
            <a:lnSpc>
              <a:spcPct val="90000"/>
            </a:lnSpc>
            <a:spcBef>
              <a:spcPct val="0"/>
            </a:spcBef>
            <a:spcAft>
              <a:spcPct val="20000"/>
            </a:spcAft>
            <a:buChar char="••"/>
          </a:pPr>
          <a:r>
            <a:rPr lang="en-US" sz="2300" kern="1200" smtClean="0"/>
            <a:t>Research</a:t>
          </a:r>
          <a:endParaRPr lang="en-IN" sz="2300" kern="1200"/>
        </a:p>
        <a:p>
          <a:pPr marL="228600" lvl="1" indent="-228600" algn="l" defTabSz="1022350" rtl="0">
            <a:lnSpc>
              <a:spcPct val="90000"/>
            </a:lnSpc>
            <a:spcBef>
              <a:spcPct val="0"/>
            </a:spcBef>
            <a:spcAft>
              <a:spcPct val="20000"/>
            </a:spcAft>
            <a:buChar char="••"/>
          </a:pPr>
          <a:r>
            <a:rPr lang="en-US" sz="2300" kern="1200" smtClean="0"/>
            <a:t>Multidisciplinary/inter-disciplinary thinking</a:t>
          </a:r>
          <a:endParaRPr lang="en-IN" sz="2300" kern="1200"/>
        </a:p>
      </dsp:txBody>
      <dsp:txXfrm>
        <a:off x="0" y="3126716"/>
        <a:ext cx="11018521" cy="19809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A6CB1-1B66-4158-A575-99ED6318A40D}">
      <dsp:nvSpPr>
        <dsp:cNvPr id="0" name=""/>
        <dsp:cNvSpPr/>
      </dsp:nvSpPr>
      <dsp:spPr>
        <a:xfrm>
          <a:off x="822579" y="0"/>
          <a:ext cx="9322562" cy="6370003"/>
        </a:xfrm>
        <a:prstGeom prst="rightArrow">
          <a:avLst/>
        </a:prstGeom>
        <a:gradFill rotWithShape="0">
          <a:gsLst>
            <a:gs pos="0">
              <a:schemeClr val="accent3">
                <a:tint val="40000"/>
                <a:hueOff val="0"/>
                <a:satOff val="0"/>
                <a:lumOff val="0"/>
                <a:alphaOff val="0"/>
                <a:satMod val="103000"/>
                <a:lumMod val="102000"/>
                <a:tint val="94000"/>
              </a:schemeClr>
            </a:gs>
            <a:gs pos="50000">
              <a:schemeClr val="accent3">
                <a:tint val="40000"/>
                <a:hueOff val="0"/>
                <a:satOff val="0"/>
                <a:lumOff val="0"/>
                <a:alphaOff val="0"/>
                <a:satMod val="110000"/>
                <a:lumMod val="100000"/>
                <a:shade val="100000"/>
              </a:schemeClr>
            </a:gs>
            <a:gs pos="100000">
              <a:schemeClr val="accent3">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621A57E1-B07B-480D-8C7C-7360A601F53D}">
      <dsp:nvSpPr>
        <dsp:cNvPr id="0" name=""/>
        <dsp:cNvSpPr/>
      </dsp:nvSpPr>
      <dsp:spPr>
        <a:xfrm>
          <a:off x="5489" y="1911000"/>
          <a:ext cx="2640178" cy="254800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N" sz="2000" kern="1200" dirty="0" smtClean="0"/>
            <a:t>Inclusion of credits from ODL</a:t>
          </a:r>
          <a:endParaRPr lang="en-IN" sz="2000" kern="1200" dirty="0"/>
        </a:p>
      </dsp:txBody>
      <dsp:txXfrm>
        <a:off x="129872" y="2035383"/>
        <a:ext cx="2391412" cy="2299235"/>
      </dsp:txXfrm>
    </dsp:sp>
    <dsp:sp modelId="{8AEAC4A8-3EBB-46E9-8E23-E7B62A5C32B6}">
      <dsp:nvSpPr>
        <dsp:cNvPr id="0" name=""/>
        <dsp:cNvSpPr/>
      </dsp:nvSpPr>
      <dsp:spPr>
        <a:xfrm>
          <a:off x="2777677" y="1911000"/>
          <a:ext cx="2640178" cy="2548001"/>
        </a:xfrm>
        <a:prstGeom prst="roundRec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IN" sz="2000" kern="1200" smtClean="0"/>
            <a:t>Credits from value based courses like</a:t>
          </a:r>
          <a:endParaRPr lang="en-IN" sz="2000" kern="1200"/>
        </a:p>
        <a:p>
          <a:pPr marL="171450" lvl="1" indent="-171450" algn="l" defTabSz="711200" rtl="0">
            <a:lnSpc>
              <a:spcPct val="90000"/>
            </a:lnSpc>
            <a:spcBef>
              <a:spcPct val="0"/>
            </a:spcBef>
            <a:spcAft>
              <a:spcPct val="15000"/>
            </a:spcAft>
            <a:buChar char="••"/>
          </a:pPr>
          <a:r>
            <a:rPr lang="en-IN" sz="1600" kern="1200" smtClean="0"/>
            <a:t>Righteous conduct (Dharma)</a:t>
          </a:r>
          <a:endParaRPr lang="en-IN" sz="1600" kern="1200"/>
        </a:p>
        <a:p>
          <a:pPr marL="171450" lvl="1" indent="-171450" algn="l" defTabSz="711200" rtl="0">
            <a:lnSpc>
              <a:spcPct val="90000"/>
            </a:lnSpc>
            <a:spcBef>
              <a:spcPct val="0"/>
            </a:spcBef>
            <a:spcAft>
              <a:spcPct val="15000"/>
            </a:spcAft>
            <a:buChar char="••"/>
          </a:pPr>
          <a:r>
            <a:rPr lang="en-IN" sz="1600" kern="1200" smtClean="0"/>
            <a:t>Peace (Shanti)</a:t>
          </a:r>
          <a:endParaRPr lang="en-IN" sz="1600" kern="1200"/>
        </a:p>
        <a:p>
          <a:pPr marL="171450" lvl="1" indent="-171450" algn="l" defTabSz="711200" rtl="0">
            <a:lnSpc>
              <a:spcPct val="90000"/>
            </a:lnSpc>
            <a:spcBef>
              <a:spcPct val="0"/>
            </a:spcBef>
            <a:spcAft>
              <a:spcPct val="15000"/>
            </a:spcAft>
            <a:buChar char="••"/>
          </a:pPr>
          <a:r>
            <a:rPr lang="en-IN" sz="1600" kern="1200" smtClean="0"/>
            <a:t>Love (Prem)</a:t>
          </a:r>
          <a:endParaRPr lang="en-IN" sz="1600" kern="1200"/>
        </a:p>
        <a:p>
          <a:pPr marL="171450" lvl="1" indent="-171450" algn="l" defTabSz="711200" rtl="0">
            <a:lnSpc>
              <a:spcPct val="90000"/>
            </a:lnSpc>
            <a:spcBef>
              <a:spcPct val="0"/>
            </a:spcBef>
            <a:spcAft>
              <a:spcPct val="15000"/>
            </a:spcAft>
            <a:buChar char="••"/>
          </a:pPr>
          <a:r>
            <a:rPr lang="en-IN" sz="1600" kern="1200" dirty="0" smtClean="0"/>
            <a:t>Non-violence (Ahimsa) etc.</a:t>
          </a:r>
          <a:endParaRPr lang="en-IN" sz="1600" kern="1200" dirty="0"/>
        </a:p>
      </dsp:txBody>
      <dsp:txXfrm>
        <a:off x="2902060" y="2035383"/>
        <a:ext cx="2391412" cy="2299235"/>
      </dsp:txXfrm>
    </dsp:sp>
    <dsp:sp modelId="{76A128F7-0BB2-4774-BEAB-F27E441DA883}">
      <dsp:nvSpPr>
        <dsp:cNvPr id="0" name=""/>
        <dsp:cNvSpPr/>
      </dsp:nvSpPr>
      <dsp:spPr>
        <a:xfrm>
          <a:off x="5549864" y="1911000"/>
          <a:ext cx="2640178" cy="2548001"/>
        </a:xfrm>
        <a:prstGeom prst="roundRec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89000" rtl="0">
            <a:lnSpc>
              <a:spcPct val="90000"/>
            </a:lnSpc>
            <a:spcBef>
              <a:spcPct val="0"/>
            </a:spcBef>
            <a:spcAft>
              <a:spcPct val="35000"/>
            </a:spcAft>
          </a:pPr>
          <a:r>
            <a:rPr lang="en-IN" sz="2000" kern="1200" smtClean="0"/>
            <a:t>Internships</a:t>
          </a:r>
          <a:endParaRPr lang="en-IN" sz="2000" kern="1200"/>
        </a:p>
        <a:p>
          <a:pPr marL="171450" lvl="1" indent="-171450" algn="l" defTabSz="800100" rtl="0">
            <a:lnSpc>
              <a:spcPct val="90000"/>
            </a:lnSpc>
            <a:spcBef>
              <a:spcPct val="0"/>
            </a:spcBef>
            <a:spcAft>
              <a:spcPct val="15000"/>
            </a:spcAft>
            <a:buChar char="••"/>
          </a:pPr>
          <a:r>
            <a:rPr lang="en-IN" sz="1800" kern="1200" dirty="0" smtClean="0"/>
            <a:t>Research</a:t>
          </a:r>
          <a:endParaRPr lang="en-IN" sz="1800" kern="1200" dirty="0"/>
        </a:p>
        <a:p>
          <a:pPr marL="171450" lvl="1" indent="-171450" algn="l" defTabSz="800100" rtl="0">
            <a:lnSpc>
              <a:spcPct val="90000"/>
            </a:lnSpc>
            <a:spcBef>
              <a:spcPct val="0"/>
            </a:spcBef>
            <a:spcAft>
              <a:spcPct val="15000"/>
            </a:spcAft>
            <a:buChar char="••"/>
          </a:pPr>
          <a:r>
            <a:rPr lang="en-IN" sz="1800" kern="1200" dirty="0" smtClean="0"/>
            <a:t>Industry</a:t>
          </a:r>
          <a:endParaRPr lang="en-IN" sz="1800" kern="1200" dirty="0"/>
        </a:p>
      </dsp:txBody>
      <dsp:txXfrm>
        <a:off x="5674247" y="2035383"/>
        <a:ext cx="2391412" cy="2299235"/>
      </dsp:txXfrm>
    </dsp:sp>
    <dsp:sp modelId="{C29BE851-E6FE-4CCE-BE3F-1F64908B1C6F}">
      <dsp:nvSpPr>
        <dsp:cNvPr id="0" name=""/>
        <dsp:cNvSpPr/>
      </dsp:nvSpPr>
      <dsp:spPr>
        <a:xfrm>
          <a:off x="8322052" y="1911000"/>
          <a:ext cx="2640178" cy="2548001"/>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N" sz="2000" kern="1200" smtClean="0"/>
            <a:t>Vocational education</a:t>
          </a:r>
          <a:endParaRPr lang="en-IN" sz="2000" kern="1200"/>
        </a:p>
      </dsp:txBody>
      <dsp:txXfrm>
        <a:off x="8446435" y="2035383"/>
        <a:ext cx="2391412" cy="22992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C64A3-A152-4D60-8DAE-000C902F85CC}">
      <dsp:nvSpPr>
        <dsp:cNvPr id="0" name=""/>
        <dsp:cNvSpPr/>
      </dsp:nvSpPr>
      <dsp:spPr>
        <a:xfrm>
          <a:off x="1506764" y="0"/>
          <a:ext cx="5699759" cy="5699759"/>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17C723-6867-42AC-A5CA-89B536393C9D}">
      <dsp:nvSpPr>
        <dsp:cNvPr id="0" name=""/>
        <dsp:cNvSpPr/>
      </dsp:nvSpPr>
      <dsp:spPr>
        <a:xfrm>
          <a:off x="4268913" y="326262"/>
          <a:ext cx="5241761" cy="1627308"/>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IN" sz="2000" kern="1200" smtClean="0"/>
            <a:t>Complete freedom to decide on</a:t>
          </a:r>
          <a:endParaRPr lang="en-IN" sz="2000" kern="1200"/>
        </a:p>
        <a:p>
          <a:pPr marL="171450" lvl="1" indent="-171450" algn="l" defTabSz="800100" rtl="0">
            <a:lnSpc>
              <a:spcPct val="90000"/>
            </a:lnSpc>
            <a:spcBef>
              <a:spcPct val="0"/>
            </a:spcBef>
            <a:spcAft>
              <a:spcPct val="15000"/>
            </a:spcAft>
            <a:buChar char="••"/>
          </a:pPr>
          <a:r>
            <a:rPr lang="en-IN" sz="1800" kern="1200" dirty="0" smtClean="0"/>
            <a:t>Curricular aspects</a:t>
          </a:r>
          <a:endParaRPr lang="en-IN" sz="1800" kern="1200" dirty="0"/>
        </a:p>
        <a:p>
          <a:pPr marL="171450" lvl="1" indent="-171450" algn="l" defTabSz="800100" rtl="0">
            <a:lnSpc>
              <a:spcPct val="90000"/>
            </a:lnSpc>
            <a:spcBef>
              <a:spcPct val="0"/>
            </a:spcBef>
            <a:spcAft>
              <a:spcPct val="15000"/>
            </a:spcAft>
            <a:buChar char="••"/>
          </a:pPr>
          <a:r>
            <a:rPr lang="en-IN" sz="1800" kern="1200" dirty="0" smtClean="0"/>
            <a:t>Pedagogical methods</a:t>
          </a:r>
          <a:endParaRPr lang="en-IN" sz="1800" kern="1200" dirty="0"/>
        </a:p>
        <a:p>
          <a:pPr marL="171450" lvl="1" indent="-171450" algn="l" defTabSz="800100" rtl="0">
            <a:lnSpc>
              <a:spcPct val="90000"/>
            </a:lnSpc>
            <a:spcBef>
              <a:spcPct val="0"/>
            </a:spcBef>
            <a:spcAft>
              <a:spcPct val="15000"/>
            </a:spcAft>
            <a:buChar char="••"/>
          </a:pPr>
          <a:r>
            <a:rPr lang="en-IN" sz="1800" kern="1200" dirty="0" smtClean="0"/>
            <a:t>Assessment</a:t>
          </a:r>
          <a:endParaRPr lang="en-IN" sz="1800" kern="1200" dirty="0"/>
        </a:p>
        <a:p>
          <a:pPr marL="171450" lvl="1" indent="-171450" algn="l" defTabSz="800100" rtl="0">
            <a:lnSpc>
              <a:spcPct val="90000"/>
            </a:lnSpc>
            <a:spcBef>
              <a:spcPct val="0"/>
            </a:spcBef>
            <a:spcAft>
              <a:spcPct val="15000"/>
            </a:spcAft>
            <a:buChar char="••"/>
          </a:pPr>
          <a:r>
            <a:rPr lang="en-IN" sz="1800" kern="1200" dirty="0" smtClean="0"/>
            <a:t>Test books and reference materials</a:t>
          </a:r>
          <a:r>
            <a:rPr lang="en-IN" sz="1400" kern="1200" dirty="0" smtClean="0"/>
            <a:t>…</a:t>
          </a:r>
          <a:endParaRPr lang="en-IN" sz="1400" kern="1200" dirty="0"/>
        </a:p>
      </dsp:txBody>
      <dsp:txXfrm>
        <a:off x="4348352" y="405701"/>
        <a:ext cx="5082883" cy="1468430"/>
      </dsp:txXfrm>
    </dsp:sp>
    <dsp:sp modelId="{4E614EBF-6B52-45B3-BAFA-D9400D4BB261}">
      <dsp:nvSpPr>
        <dsp:cNvPr id="0" name=""/>
        <dsp:cNvSpPr/>
      </dsp:nvSpPr>
      <dsp:spPr>
        <a:xfrm>
          <a:off x="4242405" y="2220899"/>
          <a:ext cx="5599538" cy="1233463"/>
        </a:xfrm>
        <a:prstGeom prst="round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IN" sz="2000" kern="1200" dirty="0" smtClean="0"/>
            <a:t>Broad guidelines can be given by the institution</a:t>
          </a:r>
          <a:endParaRPr lang="en-IN" sz="2000" kern="1200" dirty="0"/>
        </a:p>
        <a:p>
          <a:pPr marL="171450" lvl="1" indent="-171450" algn="l" defTabSz="800100" rtl="0">
            <a:lnSpc>
              <a:spcPct val="90000"/>
            </a:lnSpc>
            <a:spcBef>
              <a:spcPct val="0"/>
            </a:spcBef>
            <a:spcAft>
              <a:spcPct val="15000"/>
            </a:spcAft>
            <a:buChar char="••"/>
          </a:pPr>
          <a:r>
            <a:rPr lang="en-IN" sz="1800" kern="1200" dirty="0" smtClean="0"/>
            <a:t>Grading</a:t>
          </a:r>
          <a:endParaRPr lang="en-IN" sz="1800" kern="1200" dirty="0"/>
        </a:p>
        <a:p>
          <a:pPr marL="171450" lvl="1" indent="-171450" algn="l" defTabSz="800100" rtl="0">
            <a:lnSpc>
              <a:spcPct val="90000"/>
            </a:lnSpc>
            <a:spcBef>
              <a:spcPct val="0"/>
            </a:spcBef>
            <a:spcAft>
              <a:spcPct val="15000"/>
            </a:spcAft>
            <a:buChar char="••"/>
          </a:pPr>
          <a:r>
            <a:rPr lang="en-IN" sz="1800" kern="1200" dirty="0" smtClean="0"/>
            <a:t>Evaluation</a:t>
          </a:r>
          <a:endParaRPr lang="en-IN" sz="1800" kern="1200" dirty="0"/>
        </a:p>
      </dsp:txBody>
      <dsp:txXfrm>
        <a:off x="4302618" y="2281112"/>
        <a:ext cx="5479112" cy="1113037"/>
      </dsp:txXfrm>
    </dsp:sp>
    <dsp:sp modelId="{8D1B7A44-93E2-4E6C-A1FD-41570480121E}">
      <dsp:nvSpPr>
        <dsp:cNvPr id="0" name=""/>
        <dsp:cNvSpPr/>
      </dsp:nvSpPr>
      <dsp:spPr>
        <a:xfrm>
          <a:off x="4264727" y="3639025"/>
          <a:ext cx="5473610" cy="1233463"/>
        </a:xfrm>
        <a:prstGeom prst="round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N" sz="2000" kern="1200" dirty="0" smtClean="0"/>
            <a:t>Students will most probably be joining for a course rather than a programme </a:t>
          </a:r>
          <a:endParaRPr lang="en-IN" sz="2000" kern="1200" dirty="0"/>
        </a:p>
      </dsp:txBody>
      <dsp:txXfrm>
        <a:off x="4324940" y="3699238"/>
        <a:ext cx="5353184" cy="11130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61328C-2DB2-421F-B1A9-F76FE0DA61EB}">
      <dsp:nvSpPr>
        <dsp:cNvPr id="0" name=""/>
        <dsp:cNvSpPr/>
      </dsp:nvSpPr>
      <dsp:spPr>
        <a:xfrm>
          <a:off x="5257800" y="1852864"/>
          <a:ext cx="3719932" cy="645608"/>
        </a:xfrm>
        <a:custGeom>
          <a:avLst/>
          <a:gdLst/>
          <a:ahLst/>
          <a:cxnLst/>
          <a:rect l="0" t="0" r="0" b="0"/>
          <a:pathLst>
            <a:path>
              <a:moveTo>
                <a:pt x="0" y="0"/>
              </a:moveTo>
              <a:lnTo>
                <a:pt x="0" y="322804"/>
              </a:lnTo>
              <a:lnTo>
                <a:pt x="3719932" y="322804"/>
              </a:lnTo>
              <a:lnTo>
                <a:pt x="3719932" y="645608"/>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59AE576-FCDF-440F-BB46-5B87D586FAE5}">
      <dsp:nvSpPr>
        <dsp:cNvPr id="0" name=""/>
        <dsp:cNvSpPr/>
      </dsp:nvSpPr>
      <dsp:spPr>
        <a:xfrm>
          <a:off x="5212080" y="1852864"/>
          <a:ext cx="91440" cy="645608"/>
        </a:xfrm>
        <a:custGeom>
          <a:avLst/>
          <a:gdLst/>
          <a:ahLst/>
          <a:cxnLst/>
          <a:rect l="0" t="0" r="0" b="0"/>
          <a:pathLst>
            <a:path>
              <a:moveTo>
                <a:pt x="45720" y="0"/>
              </a:moveTo>
              <a:lnTo>
                <a:pt x="45720" y="645608"/>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13BCB08-4743-4B47-85A6-92504B6F45AE}">
      <dsp:nvSpPr>
        <dsp:cNvPr id="0" name=""/>
        <dsp:cNvSpPr/>
      </dsp:nvSpPr>
      <dsp:spPr>
        <a:xfrm>
          <a:off x="1537867" y="1852864"/>
          <a:ext cx="3719932" cy="645608"/>
        </a:xfrm>
        <a:custGeom>
          <a:avLst/>
          <a:gdLst/>
          <a:ahLst/>
          <a:cxnLst/>
          <a:rect l="0" t="0" r="0" b="0"/>
          <a:pathLst>
            <a:path>
              <a:moveTo>
                <a:pt x="3719932" y="0"/>
              </a:moveTo>
              <a:lnTo>
                <a:pt x="3719932" y="322804"/>
              </a:lnTo>
              <a:lnTo>
                <a:pt x="0" y="322804"/>
              </a:lnTo>
              <a:lnTo>
                <a:pt x="0" y="645608"/>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FB00D67-C275-4D42-86EF-9DD24C585769}">
      <dsp:nvSpPr>
        <dsp:cNvPr id="0" name=""/>
        <dsp:cNvSpPr/>
      </dsp:nvSpPr>
      <dsp:spPr>
        <a:xfrm>
          <a:off x="126076" y="264899"/>
          <a:ext cx="3074323" cy="1537161"/>
        </a:xfrm>
        <a:prstGeom prst="rect">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IN" sz="2600" kern="1200" dirty="0" smtClean="0"/>
            <a:t>Institutions can decide on fees through statutory bodies</a:t>
          </a:r>
          <a:endParaRPr lang="en-IN" sz="2600" kern="1200" dirty="0"/>
        </a:p>
      </dsp:txBody>
      <dsp:txXfrm>
        <a:off x="126076" y="264899"/>
        <a:ext cx="3074323" cy="1537161"/>
      </dsp:txXfrm>
    </dsp:sp>
    <dsp:sp modelId="{ACDFFB8E-E263-4A7E-841C-AEB2E2750FEF}">
      <dsp:nvSpPr>
        <dsp:cNvPr id="0" name=""/>
        <dsp:cNvSpPr/>
      </dsp:nvSpPr>
      <dsp:spPr>
        <a:xfrm>
          <a:off x="3720638" y="315702"/>
          <a:ext cx="3074323" cy="1537161"/>
        </a:xfrm>
        <a:prstGeom prst="rect">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IN" sz="2600" kern="1200" smtClean="0"/>
            <a:t>Should provide for the holistic development of students</a:t>
          </a:r>
          <a:endParaRPr lang="en-IN" sz="2600" kern="1200"/>
        </a:p>
      </dsp:txBody>
      <dsp:txXfrm>
        <a:off x="3720638" y="315702"/>
        <a:ext cx="3074323" cy="1537161"/>
      </dsp:txXfrm>
    </dsp:sp>
    <dsp:sp modelId="{A08BB3A4-39B8-400D-AC8B-5271E1E82BF9}">
      <dsp:nvSpPr>
        <dsp:cNvPr id="0" name=""/>
        <dsp:cNvSpPr/>
      </dsp:nvSpPr>
      <dsp:spPr>
        <a:xfrm>
          <a:off x="706" y="2498473"/>
          <a:ext cx="3074323" cy="1537161"/>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IN" sz="2600" kern="1200" smtClean="0"/>
            <a:t>Financial allocation for clubs and associations</a:t>
          </a:r>
          <a:endParaRPr lang="en-IN" sz="2600" kern="1200"/>
        </a:p>
      </dsp:txBody>
      <dsp:txXfrm>
        <a:off x="706" y="2498473"/>
        <a:ext cx="3074323" cy="1537161"/>
      </dsp:txXfrm>
    </dsp:sp>
    <dsp:sp modelId="{13BBF0E1-A7C0-4A84-B6A1-E90DDD0532B9}">
      <dsp:nvSpPr>
        <dsp:cNvPr id="0" name=""/>
        <dsp:cNvSpPr/>
      </dsp:nvSpPr>
      <dsp:spPr>
        <a:xfrm>
          <a:off x="3720638" y="2498473"/>
          <a:ext cx="3074323" cy="1537161"/>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IN" sz="2600" kern="1200" smtClean="0"/>
            <a:t>High quality support centres</a:t>
          </a:r>
          <a:endParaRPr lang="en-IN" sz="2600" kern="1200"/>
        </a:p>
      </dsp:txBody>
      <dsp:txXfrm>
        <a:off x="3720638" y="2498473"/>
        <a:ext cx="3074323" cy="1537161"/>
      </dsp:txXfrm>
    </dsp:sp>
    <dsp:sp modelId="{C59619C5-FA65-43AF-AE59-3748C4155BE8}">
      <dsp:nvSpPr>
        <dsp:cNvPr id="0" name=""/>
        <dsp:cNvSpPr/>
      </dsp:nvSpPr>
      <dsp:spPr>
        <a:xfrm>
          <a:off x="7440570" y="2498473"/>
          <a:ext cx="3074323" cy="1537161"/>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IN" sz="2600" kern="1200" smtClean="0"/>
            <a:t>Scholarships to deserving students</a:t>
          </a:r>
          <a:endParaRPr lang="en-IN" sz="2600" kern="1200"/>
        </a:p>
      </dsp:txBody>
      <dsp:txXfrm>
        <a:off x="7440570" y="2498473"/>
        <a:ext cx="3074323" cy="1537161"/>
      </dsp:txXfrm>
    </dsp:sp>
    <dsp:sp modelId="{06E249AF-98D6-48D9-895B-46E2EA7AD5A9}">
      <dsp:nvSpPr>
        <dsp:cNvPr id="0" name=""/>
        <dsp:cNvSpPr/>
      </dsp:nvSpPr>
      <dsp:spPr>
        <a:xfrm>
          <a:off x="7440570" y="315702"/>
          <a:ext cx="3074323" cy="1537161"/>
        </a:xfrm>
        <a:prstGeom prst="rect">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IN" sz="2600" kern="1200" smtClean="0"/>
            <a:t>Substantial increase in the remuneration to Faculty Members</a:t>
          </a:r>
          <a:endParaRPr lang="en-IN" sz="2600" kern="1200"/>
        </a:p>
      </dsp:txBody>
      <dsp:txXfrm>
        <a:off x="7440570" y="315702"/>
        <a:ext cx="3074323" cy="15371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BE5AA-FB36-4C23-BBEF-6EBE6DDA18BF}">
      <dsp:nvSpPr>
        <dsp:cNvPr id="0" name=""/>
        <dsp:cNvSpPr/>
      </dsp:nvSpPr>
      <dsp:spPr>
        <a:xfrm>
          <a:off x="928" y="206189"/>
          <a:ext cx="4291384" cy="4291384"/>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610" tIns="54610" rIns="54610" bIns="54610" numCol="1" spcCol="1270" anchor="ctr" anchorCtr="0">
          <a:noAutofit/>
        </a:bodyPr>
        <a:lstStyle/>
        <a:p>
          <a:pPr lvl="0" algn="ctr" defTabSz="1911350" rtl="0">
            <a:lnSpc>
              <a:spcPct val="90000"/>
            </a:lnSpc>
            <a:spcBef>
              <a:spcPct val="0"/>
            </a:spcBef>
            <a:spcAft>
              <a:spcPct val="35000"/>
            </a:spcAft>
          </a:pPr>
          <a:r>
            <a:rPr lang="en-IN" sz="4300" kern="1200" dirty="0" smtClean="0"/>
            <a:t>Create necessary governance structures</a:t>
          </a:r>
          <a:endParaRPr lang="en-IN" sz="4300" kern="1200" dirty="0"/>
        </a:p>
      </dsp:txBody>
      <dsp:txXfrm>
        <a:off x="629387" y="834648"/>
        <a:ext cx="3034466" cy="3034466"/>
      </dsp:txXfrm>
    </dsp:sp>
    <dsp:sp modelId="{84CD7639-FEE9-495B-A616-CD7635DE5BB1}">
      <dsp:nvSpPr>
        <dsp:cNvPr id="0" name=""/>
        <dsp:cNvSpPr/>
      </dsp:nvSpPr>
      <dsp:spPr>
        <a:xfrm>
          <a:off x="3958170" y="-400379"/>
          <a:ext cx="2676367" cy="1448342"/>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555750">
            <a:lnSpc>
              <a:spcPct val="90000"/>
            </a:lnSpc>
            <a:spcBef>
              <a:spcPct val="0"/>
            </a:spcBef>
            <a:spcAft>
              <a:spcPct val="35000"/>
            </a:spcAft>
          </a:pPr>
          <a:endParaRPr lang="en-US" sz="3500" kern="1200"/>
        </a:p>
      </dsp:txBody>
      <dsp:txXfrm>
        <a:off x="3958170" y="-110711"/>
        <a:ext cx="2241864" cy="869006"/>
      </dsp:txXfrm>
    </dsp:sp>
    <dsp:sp modelId="{A5F05F4E-9C7E-4C81-BED2-A896AE863DD9}">
      <dsp:nvSpPr>
        <dsp:cNvPr id="0" name=""/>
        <dsp:cNvSpPr/>
      </dsp:nvSpPr>
      <dsp:spPr>
        <a:xfrm>
          <a:off x="6451887" y="206189"/>
          <a:ext cx="4291384" cy="4291384"/>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610" tIns="54610" rIns="54610" bIns="54610" numCol="1" spcCol="1270" anchor="ctr" anchorCtr="0">
          <a:noAutofit/>
        </a:bodyPr>
        <a:lstStyle/>
        <a:p>
          <a:pPr lvl="0" algn="ctr" defTabSz="1911350" rtl="0">
            <a:lnSpc>
              <a:spcPct val="90000"/>
            </a:lnSpc>
            <a:spcBef>
              <a:spcPct val="0"/>
            </a:spcBef>
            <a:spcAft>
              <a:spcPct val="35000"/>
            </a:spcAft>
          </a:pPr>
          <a:r>
            <a:rPr lang="en-IN" sz="4300" kern="1200" smtClean="0"/>
            <a:t>Ensure transparency and efficiency</a:t>
          </a:r>
          <a:endParaRPr lang="en-IN" sz="4300" kern="1200"/>
        </a:p>
      </dsp:txBody>
      <dsp:txXfrm>
        <a:off x="7080346" y="834648"/>
        <a:ext cx="3034466" cy="3034466"/>
      </dsp:txXfrm>
    </dsp:sp>
    <dsp:sp modelId="{E61D5BC0-1CEE-4A8F-B21C-D797620EE02B}">
      <dsp:nvSpPr>
        <dsp:cNvPr id="0" name=""/>
        <dsp:cNvSpPr/>
      </dsp:nvSpPr>
      <dsp:spPr>
        <a:xfrm rot="10800000">
          <a:off x="4109663" y="3655800"/>
          <a:ext cx="2676367" cy="1448342"/>
        </a:xfrm>
        <a:prstGeom prst="rightArrow">
          <a:avLst>
            <a:gd name="adj1" fmla="val 60000"/>
            <a:gd name="adj2" fmla="val 50000"/>
          </a:avLst>
        </a:prstGeom>
        <a:solidFill>
          <a:schemeClr val="accent3">
            <a:hueOff val="2710599"/>
            <a:satOff val="100000"/>
            <a:lumOff val="-1470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555750">
            <a:lnSpc>
              <a:spcPct val="90000"/>
            </a:lnSpc>
            <a:spcBef>
              <a:spcPct val="0"/>
            </a:spcBef>
            <a:spcAft>
              <a:spcPct val="35000"/>
            </a:spcAft>
          </a:pPr>
          <a:endParaRPr lang="en-US" sz="3500" kern="1200"/>
        </a:p>
      </dsp:txBody>
      <dsp:txXfrm rot="10800000">
        <a:off x="4544166" y="3945468"/>
        <a:ext cx="2241864" cy="86900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07C91-A287-45A1-AC11-DEAC8D2CC519}">
      <dsp:nvSpPr>
        <dsp:cNvPr id="0" name=""/>
        <dsp:cNvSpPr/>
      </dsp:nvSpPr>
      <dsp:spPr>
        <a:xfrm>
          <a:off x="6636560" y="-62006"/>
          <a:ext cx="3056130" cy="5155988"/>
        </a:xfrm>
        <a:prstGeom prst="roundRect">
          <a:avLst>
            <a:gd name="adj" fmla="val 10000"/>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IN" sz="1800" kern="1200" dirty="0" smtClean="0"/>
            <a:t>Explore possibilities for ODL</a:t>
          </a:r>
          <a:endParaRPr lang="en-IN" sz="1800" kern="1200" dirty="0"/>
        </a:p>
      </dsp:txBody>
      <dsp:txXfrm>
        <a:off x="6636560" y="-62006"/>
        <a:ext cx="3056130" cy="1546796"/>
      </dsp:txXfrm>
    </dsp:sp>
    <dsp:sp modelId="{6BCA3AE5-012C-4331-9C55-18F6338560F8}">
      <dsp:nvSpPr>
        <dsp:cNvPr id="0" name=""/>
        <dsp:cNvSpPr/>
      </dsp:nvSpPr>
      <dsp:spPr>
        <a:xfrm>
          <a:off x="3579875" y="-62006"/>
          <a:ext cx="3056130" cy="5155988"/>
        </a:xfrm>
        <a:prstGeom prst="roundRect">
          <a:avLst>
            <a:gd name="adj" fmla="val 10000"/>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l" defTabSz="800100" rtl="0">
            <a:lnSpc>
              <a:spcPct val="90000"/>
            </a:lnSpc>
            <a:spcBef>
              <a:spcPct val="0"/>
            </a:spcBef>
            <a:spcAft>
              <a:spcPct val="35000"/>
            </a:spcAft>
          </a:pPr>
          <a:r>
            <a:rPr lang="en-IN" sz="1800" kern="1200" dirty="0" smtClean="0"/>
            <a:t>Intensive use of available infrastructure</a:t>
          </a:r>
          <a:endParaRPr lang="en-IN" sz="1800" kern="1200" dirty="0"/>
        </a:p>
        <a:p>
          <a:pPr marL="114300" lvl="1" indent="-114300" algn="l" defTabSz="622300" rtl="0">
            <a:lnSpc>
              <a:spcPct val="90000"/>
            </a:lnSpc>
            <a:spcBef>
              <a:spcPct val="0"/>
            </a:spcBef>
            <a:spcAft>
              <a:spcPct val="15000"/>
            </a:spcAft>
            <a:buChar char="••"/>
          </a:pPr>
          <a:r>
            <a:rPr lang="en-IN" sz="1400" kern="1200" dirty="0" smtClean="0"/>
            <a:t>Shift system</a:t>
          </a:r>
          <a:endParaRPr lang="en-IN" sz="1400" kern="1200" dirty="0"/>
        </a:p>
      </dsp:txBody>
      <dsp:txXfrm>
        <a:off x="3579875" y="-62006"/>
        <a:ext cx="3056130" cy="1546796"/>
      </dsp:txXfrm>
    </dsp:sp>
    <dsp:sp modelId="{BF7252EF-5DB1-4D21-9A69-AAFFC1C53E05}">
      <dsp:nvSpPr>
        <dsp:cNvPr id="0" name=""/>
        <dsp:cNvSpPr/>
      </dsp:nvSpPr>
      <dsp:spPr>
        <a:xfrm>
          <a:off x="523190" y="-62006"/>
          <a:ext cx="3056130" cy="5155988"/>
        </a:xfrm>
        <a:prstGeom prst="roundRect">
          <a:avLst>
            <a:gd name="adj" fmla="val 10000"/>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l" defTabSz="800100" rtl="0">
            <a:lnSpc>
              <a:spcPct val="90000"/>
            </a:lnSpc>
            <a:spcBef>
              <a:spcPct val="0"/>
            </a:spcBef>
            <a:spcAft>
              <a:spcPct val="35000"/>
            </a:spcAft>
          </a:pPr>
          <a:r>
            <a:rPr lang="en-IN" sz="1800" kern="1200" dirty="0" smtClean="0"/>
            <a:t>Start multi disciplinary programmes</a:t>
          </a:r>
          <a:endParaRPr lang="en-IN" sz="1800" kern="1200" dirty="0"/>
        </a:p>
        <a:p>
          <a:pPr marL="114300" lvl="1" indent="-114300" algn="l" defTabSz="622300" rtl="0">
            <a:lnSpc>
              <a:spcPct val="90000"/>
            </a:lnSpc>
            <a:spcBef>
              <a:spcPct val="0"/>
            </a:spcBef>
            <a:spcAft>
              <a:spcPct val="15000"/>
            </a:spcAft>
            <a:buChar char="••"/>
          </a:pPr>
          <a:r>
            <a:rPr lang="en-IN" sz="1400" kern="1200" dirty="0" smtClean="0"/>
            <a:t>Diploma/ Certificate </a:t>
          </a:r>
          <a:endParaRPr lang="en-IN" sz="1400" kern="1200" dirty="0"/>
        </a:p>
        <a:p>
          <a:pPr marL="114300" lvl="1" indent="-114300" algn="l" defTabSz="622300" rtl="0">
            <a:lnSpc>
              <a:spcPct val="90000"/>
            </a:lnSpc>
            <a:spcBef>
              <a:spcPct val="0"/>
            </a:spcBef>
            <a:spcAft>
              <a:spcPct val="15000"/>
            </a:spcAft>
            <a:buChar char="••"/>
          </a:pPr>
          <a:r>
            <a:rPr lang="en-IN" sz="1400" kern="1200" dirty="0" smtClean="0"/>
            <a:t>Vocational programs</a:t>
          </a:r>
          <a:endParaRPr lang="en-IN" sz="1400" kern="1200" dirty="0"/>
        </a:p>
      </dsp:txBody>
      <dsp:txXfrm>
        <a:off x="523190" y="-62006"/>
        <a:ext cx="3056130" cy="1546796"/>
      </dsp:txXfrm>
    </dsp:sp>
    <dsp:sp modelId="{F4A3D33B-7EC2-4E19-A8AF-4E6E61DF95B6}">
      <dsp:nvSpPr>
        <dsp:cNvPr id="0" name=""/>
        <dsp:cNvSpPr/>
      </dsp:nvSpPr>
      <dsp:spPr>
        <a:xfrm>
          <a:off x="2098545" y="2156091"/>
          <a:ext cx="6956504" cy="1701159"/>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rtl="0">
            <a:lnSpc>
              <a:spcPct val="90000"/>
            </a:lnSpc>
            <a:spcBef>
              <a:spcPct val="0"/>
            </a:spcBef>
            <a:spcAft>
              <a:spcPct val="35000"/>
            </a:spcAft>
          </a:pPr>
          <a:r>
            <a:rPr lang="en-IN" sz="3900" kern="1200" dirty="0" smtClean="0"/>
            <a:t>Should think about merger/Clustering  of institutions</a:t>
          </a:r>
          <a:endParaRPr lang="en-IN" sz="3900" kern="1200" dirty="0"/>
        </a:p>
      </dsp:txBody>
      <dsp:txXfrm>
        <a:off x="2148370" y="2205916"/>
        <a:ext cx="6856854" cy="160150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801AB-63EC-4329-9F66-E14D3EA79A26}">
      <dsp:nvSpPr>
        <dsp:cNvPr id="0" name=""/>
        <dsp:cNvSpPr/>
      </dsp:nvSpPr>
      <dsp:spPr>
        <a:xfrm rot="5400000">
          <a:off x="424873" y="2223912"/>
          <a:ext cx="1256538" cy="209085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044B60-60FE-441E-957E-7C6A0B0A0CE9}">
      <dsp:nvSpPr>
        <dsp:cNvPr id="0" name=""/>
        <dsp:cNvSpPr/>
      </dsp:nvSpPr>
      <dsp:spPr>
        <a:xfrm>
          <a:off x="215125" y="2848626"/>
          <a:ext cx="1887633" cy="165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Start up incubation centres</a:t>
          </a:r>
          <a:endParaRPr lang="en-IN" sz="1800" kern="1200"/>
        </a:p>
      </dsp:txBody>
      <dsp:txXfrm>
        <a:off x="215125" y="2848626"/>
        <a:ext cx="1887633" cy="1654621"/>
      </dsp:txXfrm>
    </dsp:sp>
    <dsp:sp modelId="{7A61120C-F711-4C66-9ECC-BE251A5DB039}">
      <dsp:nvSpPr>
        <dsp:cNvPr id="0" name=""/>
        <dsp:cNvSpPr/>
      </dsp:nvSpPr>
      <dsp:spPr>
        <a:xfrm>
          <a:off x="1746601" y="2069981"/>
          <a:ext cx="356157" cy="356157"/>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0352E3-0FCB-4E27-B8EF-7B9E96A951D6}">
      <dsp:nvSpPr>
        <dsp:cNvPr id="0" name=""/>
        <dsp:cNvSpPr/>
      </dsp:nvSpPr>
      <dsp:spPr>
        <a:xfrm rot="5400000">
          <a:off x="2735704" y="1652094"/>
          <a:ext cx="1256538" cy="209085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BE18E1-BBCF-403B-9088-D55E7FE8D8FB}">
      <dsp:nvSpPr>
        <dsp:cNvPr id="0" name=""/>
        <dsp:cNvSpPr/>
      </dsp:nvSpPr>
      <dsp:spPr>
        <a:xfrm>
          <a:off x="2525957" y="2276808"/>
          <a:ext cx="1887633" cy="165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Technology development centres</a:t>
          </a:r>
          <a:endParaRPr lang="en-IN" sz="1800" kern="1200"/>
        </a:p>
      </dsp:txBody>
      <dsp:txXfrm>
        <a:off x="2525957" y="2276808"/>
        <a:ext cx="1887633" cy="1654621"/>
      </dsp:txXfrm>
    </dsp:sp>
    <dsp:sp modelId="{50456730-119A-4FC4-B64E-5F784AA5121E}">
      <dsp:nvSpPr>
        <dsp:cNvPr id="0" name=""/>
        <dsp:cNvSpPr/>
      </dsp:nvSpPr>
      <dsp:spPr>
        <a:xfrm>
          <a:off x="4057432" y="1498163"/>
          <a:ext cx="356157" cy="356157"/>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53E938-7E16-4759-BBB4-A1D0A3DEA151}">
      <dsp:nvSpPr>
        <dsp:cNvPr id="0" name=""/>
        <dsp:cNvSpPr/>
      </dsp:nvSpPr>
      <dsp:spPr>
        <a:xfrm rot="5400000">
          <a:off x="5046536" y="1080276"/>
          <a:ext cx="1256538" cy="209085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DAFD2-1817-4BB5-9666-ABDE40497DB8}">
      <dsp:nvSpPr>
        <dsp:cNvPr id="0" name=""/>
        <dsp:cNvSpPr/>
      </dsp:nvSpPr>
      <dsp:spPr>
        <a:xfrm>
          <a:off x="4836788" y="1704991"/>
          <a:ext cx="1887633" cy="165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Research Centres </a:t>
          </a:r>
          <a:endParaRPr lang="en-IN" sz="1800" kern="1200"/>
        </a:p>
        <a:p>
          <a:pPr marL="114300" lvl="1" indent="-114300" algn="l" defTabSz="622300" rtl="0">
            <a:lnSpc>
              <a:spcPct val="90000"/>
            </a:lnSpc>
            <a:spcBef>
              <a:spcPct val="0"/>
            </a:spcBef>
            <a:spcAft>
              <a:spcPct val="15000"/>
            </a:spcAft>
            <a:buChar char="••"/>
          </a:pPr>
          <a:r>
            <a:rPr lang="en-IN" sz="1400" kern="1200" smtClean="0"/>
            <a:t>In frontier areas of research</a:t>
          </a:r>
          <a:endParaRPr lang="en-IN" sz="1400" kern="1200"/>
        </a:p>
        <a:p>
          <a:pPr marL="114300" lvl="1" indent="-114300" algn="l" defTabSz="622300" rtl="0">
            <a:lnSpc>
              <a:spcPct val="90000"/>
            </a:lnSpc>
            <a:spcBef>
              <a:spcPct val="0"/>
            </a:spcBef>
            <a:spcAft>
              <a:spcPct val="15000"/>
            </a:spcAft>
            <a:buChar char="••"/>
          </a:pPr>
          <a:r>
            <a:rPr lang="en-IN" sz="1400" kern="1200" smtClean="0"/>
            <a:t>Inter disciplinary</a:t>
          </a:r>
          <a:endParaRPr lang="en-IN" sz="1400" kern="1200"/>
        </a:p>
        <a:p>
          <a:pPr marL="114300" lvl="1" indent="-114300" algn="l" defTabSz="622300" rtl="0">
            <a:lnSpc>
              <a:spcPct val="90000"/>
            </a:lnSpc>
            <a:spcBef>
              <a:spcPct val="0"/>
            </a:spcBef>
            <a:spcAft>
              <a:spcPct val="15000"/>
            </a:spcAft>
            <a:buChar char="••"/>
          </a:pPr>
          <a:r>
            <a:rPr lang="en-IN" sz="1400" kern="1200" smtClean="0"/>
            <a:t>Humanities</a:t>
          </a:r>
          <a:endParaRPr lang="en-IN" sz="1400" kern="1200"/>
        </a:p>
        <a:p>
          <a:pPr marL="114300" lvl="1" indent="-114300" algn="l" defTabSz="622300" rtl="0">
            <a:lnSpc>
              <a:spcPct val="90000"/>
            </a:lnSpc>
            <a:spcBef>
              <a:spcPct val="0"/>
            </a:spcBef>
            <a:spcAft>
              <a:spcPct val="15000"/>
            </a:spcAft>
            <a:buChar char="••"/>
          </a:pPr>
          <a:r>
            <a:rPr lang="en-IN" sz="1400" kern="1200" smtClean="0"/>
            <a:t>Social science</a:t>
          </a:r>
          <a:endParaRPr lang="en-IN" sz="1400" kern="1200"/>
        </a:p>
      </dsp:txBody>
      <dsp:txXfrm>
        <a:off x="4836788" y="1704991"/>
        <a:ext cx="1887633" cy="1654621"/>
      </dsp:txXfrm>
    </dsp:sp>
    <dsp:sp modelId="{2D97864E-EE09-425C-B091-9C7FFA496A7A}">
      <dsp:nvSpPr>
        <dsp:cNvPr id="0" name=""/>
        <dsp:cNvSpPr/>
      </dsp:nvSpPr>
      <dsp:spPr>
        <a:xfrm>
          <a:off x="6368264" y="926346"/>
          <a:ext cx="356157" cy="356157"/>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75FB9A-339F-4139-B27C-343795F584A3}">
      <dsp:nvSpPr>
        <dsp:cNvPr id="0" name=""/>
        <dsp:cNvSpPr/>
      </dsp:nvSpPr>
      <dsp:spPr>
        <a:xfrm rot="5400000">
          <a:off x="7357367" y="508459"/>
          <a:ext cx="1256538" cy="209085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E200B8-AED7-4827-AB4D-5702321AE62F}">
      <dsp:nvSpPr>
        <dsp:cNvPr id="0" name=""/>
        <dsp:cNvSpPr/>
      </dsp:nvSpPr>
      <dsp:spPr>
        <a:xfrm>
          <a:off x="7147620" y="1133173"/>
          <a:ext cx="1887633" cy="165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dirty="0" smtClean="0"/>
            <a:t>Industry- academia linkages</a:t>
          </a:r>
          <a:endParaRPr lang="en-IN" sz="1800" kern="1200" dirty="0"/>
        </a:p>
      </dsp:txBody>
      <dsp:txXfrm>
        <a:off x="7147620" y="1133173"/>
        <a:ext cx="1887633" cy="1654621"/>
      </dsp:txXfrm>
    </dsp:sp>
    <dsp:sp modelId="{118E16F8-0086-4859-B746-0779D0CB5A24}">
      <dsp:nvSpPr>
        <dsp:cNvPr id="0" name=""/>
        <dsp:cNvSpPr/>
      </dsp:nvSpPr>
      <dsp:spPr>
        <a:xfrm>
          <a:off x="8679095" y="354528"/>
          <a:ext cx="356157" cy="356157"/>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DEB590-100E-4A88-B570-248FD5FACAD2}">
      <dsp:nvSpPr>
        <dsp:cNvPr id="0" name=""/>
        <dsp:cNvSpPr/>
      </dsp:nvSpPr>
      <dsp:spPr>
        <a:xfrm rot="5400000">
          <a:off x="9668199" y="-63358"/>
          <a:ext cx="1256538" cy="209085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51C2E-AEA3-4086-ABF9-B74532A5222C}">
      <dsp:nvSpPr>
        <dsp:cNvPr id="0" name=""/>
        <dsp:cNvSpPr/>
      </dsp:nvSpPr>
      <dsp:spPr>
        <a:xfrm>
          <a:off x="9458451" y="561356"/>
          <a:ext cx="1887633" cy="165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dirty="0" smtClean="0"/>
            <a:t>Integration of vocational education</a:t>
          </a:r>
          <a:endParaRPr lang="en-IN" sz="1800" kern="1200" dirty="0"/>
        </a:p>
      </dsp:txBody>
      <dsp:txXfrm>
        <a:off x="9458451" y="561356"/>
        <a:ext cx="1887633" cy="16546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CD2A0-5574-4945-963B-3266D3EAC544}">
      <dsp:nvSpPr>
        <dsp:cNvPr id="0" name=""/>
        <dsp:cNvSpPr/>
      </dsp:nvSpPr>
      <dsp:spPr>
        <a:xfrm>
          <a:off x="5213564" y="1652"/>
          <a:ext cx="1658190" cy="165819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IN" sz="1600" kern="1200" smtClean="0"/>
            <a:t>Appropriate curriculum </a:t>
          </a:r>
          <a:endParaRPr lang="en-IN" sz="1600" kern="1200"/>
        </a:p>
      </dsp:txBody>
      <dsp:txXfrm>
        <a:off x="5456400" y="244488"/>
        <a:ext cx="1172518" cy="1172518"/>
      </dsp:txXfrm>
    </dsp:sp>
    <dsp:sp modelId="{F0CC9948-0AC0-4E87-B9D1-D1A94793C54E}">
      <dsp:nvSpPr>
        <dsp:cNvPr id="0" name=""/>
        <dsp:cNvSpPr/>
      </dsp:nvSpPr>
      <dsp:spPr>
        <a:xfrm rot="2160000">
          <a:off x="6819811" y="1276393"/>
          <a:ext cx="442729" cy="55963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6832494" y="1349286"/>
        <a:ext cx="309910" cy="335783"/>
      </dsp:txXfrm>
    </dsp:sp>
    <dsp:sp modelId="{6AED1CA5-2D31-48FD-86DB-09C3B256B2E5}">
      <dsp:nvSpPr>
        <dsp:cNvPr id="0" name=""/>
        <dsp:cNvSpPr/>
      </dsp:nvSpPr>
      <dsp:spPr>
        <a:xfrm>
          <a:off x="7230871" y="1467312"/>
          <a:ext cx="1658190" cy="1658190"/>
        </a:xfrm>
        <a:prstGeom prst="ellipse">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IN" sz="1600" kern="1200" smtClean="0"/>
            <a:t>Institutional holistic development plan</a:t>
          </a:r>
          <a:endParaRPr lang="en-IN" sz="1600" kern="1200"/>
        </a:p>
      </dsp:txBody>
      <dsp:txXfrm>
        <a:off x="7473707" y="1710148"/>
        <a:ext cx="1172518" cy="1172518"/>
      </dsp:txXfrm>
    </dsp:sp>
    <dsp:sp modelId="{2F4C06D9-03EA-4D43-A683-EA00C05AD1CA}">
      <dsp:nvSpPr>
        <dsp:cNvPr id="0" name=""/>
        <dsp:cNvSpPr/>
      </dsp:nvSpPr>
      <dsp:spPr>
        <a:xfrm rot="6480000">
          <a:off x="7457202" y="3190415"/>
          <a:ext cx="442729" cy="559639"/>
        </a:xfrm>
        <a:prstGeom prst="rightArrow">
          <a:avLst>
            <a:gd name="adj1" fmla="val 60000"/>
            <a:gd name="adj2" fmla="val 50000"/>
          </a:avLst>
        </a:prstGeom>
        <a:solidFill>
          <a:schemeClr val="accent5">
            <a:hueOff val="-1838336"/>
            <a:satOff val="-2557"/>
            <a:lumOff val="-9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7544133" y="3239184"/>
        <a:ext cx="309910" cy="335783"/>
      </dsp:txXfrm>
    </dsp:sp>
    <dsp:sp modelId="{534A7982-CEB2-4A10-BECE-09B5EA3ACAF6}">
      <dsp:nvSpPr>
        <dsp:cNvPr id="0" name=""/>
        <dsp:cNvSpPr/>
      </dsp:nvSpPr>
      <dsp:spPr>
        <a:xfrm>
          <a:off x="6460328" y="3838800"/>
          <a:ext cx="1658190" cy="1658190"/>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IN" sz="1600" kern="1200" dirty="0" smtClean="0"/>
            <a:t>Support for students</a:t>
          </a:r>
          <a:endParaRPr lang="en-IN" sz="1600" kern="1200" dirty="0"/>
        </a:p>
      </dsp:txBody>
      <dsp:txXfrm>
        <a:off x="6703164" y="4081636"/>
        <a:ext cx="1172518" cy="1172518"/>
      </dsp:txXfrm>
    </dsp:sp>
    <dsp:sp modelId="{5FA6F128-51F1-458C-A8AB-87BEEA4CDA53}">
      <dsp:nvSpPr>
        <dsp:cNvPr id="0" name=""/>
        <dsp:cNvSpPr/>
      </dsp:nvSpPr>
      <dsp:spPr>
        <a:xfrm rot="10800000">
          <a:off x="5833824" y="4388076"/>
          <a:ext cx="442729" cy="559639"/>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5966643" y="4500004"/>
        <a:ext cx="309910" cy="335783"/>
      </dsp:txXfrm>
    </dsp:sp>
    <dsp:sp modelId="{547293A8-9903-469E-856B-735E21EDA669}">
      <dsp:nvSpPr>
        <dsp:cNvPr id="0" name=""/>
        <dsp:cNvSpPr/>
      </dsp:nvSpPr>
      <dsp:spPr>
        <a:xfrm>
          <a:off x="3966799" y="3838800"/>
          <a:ext cx="1658190" cy="1658190"/>
        </a:xfrm>
        <a:prstGeom prst="ellipse">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IN" sz="1600" kern="1200" smtClean="0"/>
            <a:t>Inclusion of ODL</a:t>
          </a:r>
          <a:endParaRPr lang="en-IN" sz="1600" kern="1200"/>
        </a:p>
      </dsp:txBody>
      <dsp:txXfrm>
        <a:off x="4209635" y="4081636"/>
        <a:ext cx="1172518" cy="1172518"/>
      </dsp:txXfrm>
    </dsp:sp>
    <dsp:sp modelId="{710AD712-90A4-4235-B51C-864F1CF242F5}">
      <dsp:nvSpPr>
        <dsp:cNvPr id="0" name=""/>
        <dsp:cNvSpPr/>
      </dsp:nvSpPr>
      <dsp:spPr>
        <a:xfrm rot="15120000">
          <a:off x="4193130" y="3214249"/>
          <a:ext cx="442729" cy="559639"/>
        </a:xfrm>
        <a:prstGeom prst="rightArrow">
          <a:avLst>
            <a:gd name="adj1" fmla="val 60000"/>
            <a:gd name="adj2" fmla="val 50000"/>
          </a:avLst>
        </a:prstGeom>
        <a:solidFill>
          <a:schemeClr val="accent5">
            <a:hueOff val="-5515009"/>
            <a:satOff val="-7671"/>
            <a:lumOff val="-29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4280061" y="3389336"/>
        <a:ext cx="309910" cy="335783"/>
      </dsp:txXfrm>
    </dsp:sp>
    <dsp:sp modelId="{79176946-7A5A-400B-8C2A-881D4E63715B}">
      <dsp:nvSpPr>
        <dsp:cNvPr id="0" name=""/>
        <dsp:cNvSpPr/>
      </dsp:nvSpPr>
      <dsp:spPr>
        <a:xfrm>
          <a:off x="3196256" y="1467312"/>
          <a:ext cx="1658190" cy="1658190"/>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IN" sz="1600" kern="1200" dirty="0" smtClean="0"/>
            <a:t>Achieve global standards</a:t>
          </a:r>
          <a:endParaRPr lang="en-IN" sz="1600" kern="1200" dirty="0"/>
        </a:p>
      </dsp:txBody>
      <dsp:txXfrm>
        <a:off x="3439092" y="1710148"/>
        <a:ext cx="1172518" cy="1172518"/>
      </dsp:txXfrm>
    </dsp:sp>
    <dsp:sp modelId="{56543942-9E3E-46FC-9A82-7AEA19131923}">
      <dsp:nvSpPr>
        <dsp:cNvPr id="0" name=""/>
        <dsp:cNvSpPr/>
      </dsp:nvSpPr>
      <dsp:spPr>
        <a:xfrm rot="19440000">
          <a:off x="4802503" y="1291123"/>
          <a:ext cx="442729" cy="559639"/>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815186" y="1442086"/>
        <a:ext cx="309910" cy="33578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3A761-4C25-4972-8AA9-90A5942F7452}">
      <dsp:nvSpPr>
        <dsp:cNvPr id="0" name=""/>
        <dsp:cNvSpPr/>
      </dsp:nvSpPr>
      <dsp:spPr>
        <a:xfrm>
          <a:off x="0" y="618"/>
          <a:ext cx="10852869" cy="0"/>
        </a:xfrm>
        <a:prstGeom prst="line">
          <a:avLst/>
        </a:prstGeom>
        <a:solidFill>
          <a:schemeClr val="accent6">
            <a:shade val="50000"/>
            <a:hueOff val="0"/>
            <a:satOff val="0"/>
            <a:lumOff val="0"/>
            <a:alphaOff val="0"/>
          </a:schemeClr>
        </a:solidFill>
        <a:ln w="1270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14FB81-2A34-4D05-97FB-2CCFA3EC2D6D}">
      <dsp:nvSpPr>
        <dsp:cNvPr id="0" name=""/>
        <dsp:cNvSpPr/>
      </dsp:nvSpPr>
      <dsp:spPr>
        <a:xfrm>
          <a:off x="0" y="618"/>
          <a:ext cx="2170573" cy="1012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National Higher Education Regulatory Council (NHERC)</a:t>
          </a:r>
          <a:endParaRPr lang="en-IN" sz="1800" kern="1200"/>
        </a:p>
      </dsp:txBody>
      <dsp:txXfrm>
        <a:off x="0" y="618"/>
        <a:ext cx="2170573" cy="1012508"/>
      </dsp:txXfrm>
    </dsp:sp>
    <dsp:sp modelId="{A6A50548-E95D-4429-A589-215561779768}">
      <dsp:nvSpPr>
        <dsp:cNvPr id="0" name=""/>
        <dsp:cNvSpPr/>
      </dsp:nvSpPr>
      <dsp:spPr>
        <a:xfrm>
          <a:off x="2333366" y="46596"/>
          <a:ext cx="8519502" cy="9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en-IN" sz="3100" kern="1200" dirty="0" smtClean="0"/>
            <a:t>To bring in equity and transparency in HEIs</a:t>
          </a:r>
          <a:endParaRPr lang="en-IN" sz="3100" kern="1200" dirty="0"/>
        </a:p>
      </dsp:txBody>
      <dsp:txXfrm>
        <a:off x="2333366" y="46596"/>
        <a:ext cx="8519502" cy="919563"/>
      </dsp:txXfrm>
    </dsp:sp>
    <dsp:sp modelId="{3E581E1C-A60E-43B9-BFC4-EBD113CE0D67}">
      <dsp:nvSpPr>
        <dsp:cNvPr id="0" name=""/>
        <dsp:cNvSpPr/>
      </dsp:nvSpPr>
      <dsp:spPr>
        <a:xfrm>
          <a:off x="2170573" y="966159"/>
          <a:ext cx="868229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649ACC-ADE2-45FE-BB7E-C3CFA02AB0EF}">
      <dsp:nvSpPr>
        <dsp:cNvPr id="0" name=""/>
        <dsp:cNvSpPr/>
      </dsp:nvSpPr>
      <dsp:spPr>
        <a:xfrm>
          <a:off x="0" y="1013126"/>
          <a:ext cx="10852869" cy="0"/>
        </a:xfrm>
        <a:prstGeom prst="line">
          <a:avLst/>
        </a:prstGeom>
        <a:solidFill>
          <a:schemeClr val="accent6">
            <a:shade val="50000"/>
            <a:hueOff val="147370"/>
            <a:satOff val="-6442"/>
            <a:lumOff val="17584"/>
            <a:alphaOff val="0"/>
          </a:schemeClr>
        </a:solidFill>
        <a:ln w="12700" cap="flat" cmpd="sng" algn="ctr">
          <a:solidFill>
            <a:schemeClr val="accent6">
              <a:shade val="50000"/>
              <a:hueOff val="147370"/>
              <a:satOff val="-6442"/>
              <a:lumOff val="175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8D1576-4705-4C21-AFD3-51E41D7953F7}">
      <dsp:nvSpPr>
        <dsp:cNvPr id="0" name=""/>
        <dsp:cNvSpPr/>
      </dsp:nvSpPr>
      <dsp:spPr>
        <a:xfrm>
          <a:off x="0" y="1013126"/>
          <a:ext cx="2170573" cy="1012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National Accreditation Council (NAC)</a:t>
          </a:r>
          <a:endParaRPr lang="en-IN" sz="1800" kern="1200"/>
        </a:p>
      </dsp:txBody>
      <dsp:txXfrm>
        <a:off x="0" y="1013126"/>
        <a:ext cx="2170573" cy="1012508"/>
      </dsp:txXfrm>
    </dsp:sp>
    <dsp:sp modelId="{11FD5A3B-C59F-458C-9A0A-A6E7AB04449C}">
      <dsp:nvSpPr>
        <dsp:cNvPr id="0" name=""/>
        <dsp:cNvSpPr/>
      </dsp:nvSpPr>
      <dsp:spPr>
        <a:xfrm>
          <a:off x="2333366" y="1059105"/>
          <a:ext cx="8519502" cy="9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en-IN" sz="3100" kern="1200" smtClean="0"/>
            <a:t>Supervising &amp; coordinating the accreditation bodies</a:t>
          </a:r>
          <a:endParaRPr lang="en-IN" sz="3100" kern="1200"/>
        </a:p>
      </dsp:txBody>
      <dsp:txXfrm>
        <a:off x="2333366" y="1059105"/>
        <a:ext cx="8519502" cy="919563"/>
      </dsp:txXfrm>
    </dsp:sp>
    <dsp:sp modelId="{ACCCBF4E-C953-48F3-B1B9-C727BAC4E0CB}">
      <dsp:nvSpPr>
        <dsp:cNvPr id="0" name=""/>
        <dsp:cNvSpPr/>
      </dsp:nvSpPr>
      <dsp:spPr>
        <a:xfrm>
          <a:off x="2170573" y="1978668"/>
          <a:ext cx="868229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4D9AB5-D891-4F11-A07E-ACB3203085C1}">
      <dsp:nvSpPr>
        <dsp:cNvPr id="0" name=""/>
        <dsp:cNvSpPr/>
      </dsp:nvSpPr>
      <dsp:spPr>
        <a:xfrm>
          <a:off x="0" y="2025635"/>
          <a:ext cx="10852869" cy="0"/>
        </a:xfrm>
        <a:prstGeom prst="line">
          <a:avLst/>
        </a:prstGeom>
        <a:solidFill>
          <a:schemeClr val="accent6">
            <a:shade val="50000"/>
            <a:hueOff val="294739"/>
            <a:satOff val="-12884"/>
            <a:lumOff val="35169"/>
            <a:alphaOff val="0"/>
          </a:schemeClr>
        </a:solidFill>
        <a:ln w="12700" cap="flat" cmpd="sng" algn="ctr">
          <a:solidFill>
            <a:schemeClr val="accent6">
              <a:shade val="50000"/>
              <a:hueOff val="294739"/>
              <a:satOff val="-12884"/>
              <a:lumOff val="351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2DF71F-4E7F-4407-B19C-992670E0B67E}">
      <dsp:nvSpPr>
        <dsp:cNvPr id="0" name=""/>
        <dsp:cNvSpPr/>
      </dsp:nvSpPr>
      <dsp:spPr>
        <a:xfrm>
          <a:off x="0" y="2025635"/>
          <a:ext cx="2170573" cy="1012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dirty="0" smtClean="0"/>
            <a:t>Higher Education Grants Council (HEGC)</a:t>
          </a:r>
          <a:endParaRPr lang="en-IN" sz="1800" kern="1200" dirty="0"/>
        </a:p>
      </dsp:txBody>
      <dsp:txXfrm>
        <a:off x="0" y="2025635"/>
        <a:ext cx="2170573" cy="1012508"/>
      </dsp:txXfrm>
    </dsp:sp>
    <dsp:sp modelId="{20C298DC-3737-4C6A-AC76-39C5A95035A1}">
      <dsp:nvSpPr>
        <dsp:cNvPr id="0" name=""/>
        <dsp:cNvSpPr/>
      </dsp:nvSpPr>
      <dsp:spPr>
        <a:xfrm>
          <a:off x="2333366" y="2071613"/>
          <a:ext cx="8519502" cy="9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en-IN" sz="3100" kern="1200" smtClean="0"/>
            <a:t>Provide financial support</a:t>
          </a:r>
          <a:endParaRPr lang="en-IN" sz="3100" kern="1200"/>
        </a:p>
      </dsp:txBody>
      <dsp:txXfrm>
        <a:off x="2333366" y="2071613"/>
        <a:ext cx="8519502" cy="919563"/>
      </dsp:txXfrm>
    </dsp:sp>
    <dsp:sp modelId="{B87775DF-5A78-46BF-9451-84AF9C64C0DC}">
      <dsp:nvSpPr>
        <dsp:cNvPr id="0" name=""/>
        <dsp:cNvSpPr/>
      </dsp:nvSpPr>
      <dsp:spPr>
        <a:xfrm>
          <a:off x="2170573" y="2991177"/>
          <a:ext cx="868229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FB96E-0A46-4CBA-BFCC-4A442C82F341}">
      <dsp:nvSpPr>
        <dsp:cNvPr id="0" name=""/>
        <dsp:cNvSpPr/>
      </dsp:nvSpPr>
      <dsp:spPr>
        <a:xfrm>
          <a:off x="0" y="3038144"/>
          <a:ext cx="10852869" cy="0"/>
        </a:xfrm>
        <a:prstGeom prst="line">
          <a:avLst/>
        </a:prstGeom>
        <a:solidFill>
          <a:schemeClr val="accent6">
            <a:shade val="50000"/>
            <a:hueOff val="294739"/>
            <a:satOff val="-12884"/>
            <a:lumOff val="35169"/>
            <a:alphaOff val="0"/>
          </a:schemeClr>
        </a:solidFill>
        <a:ln w="12700" cap="flat" cmpd="sng" algn="ctr">
          <a:solidFill>
            <a:schemeClr val="accent6">
              <a:shade val="50000"/>
              <a:hueOff val="294739"/>
              <a:satOff val="-12884"/>
              <a:lumOff val="351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D1B627-18EC-4655-89F9-E5FCD287A872}">
      <dsp:nvSpPr>
        <dsp:cNvPr id="0" name=""/>
        <dsp:cNvSpPr/>
      </dsp:nvSpPr>
      <dsp:spPr>
        <a:xfrm>
          <a:off x="0" y="3038144"/>
          <a:ext cx="2170573" cy="1012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General Education Council (GEC)</a:t>
          </a:r>
          <a:endParaRPr lang="en-IN" sz="1800" kern="1200"/>
        </a:p>
      </dsp:txBody>
      <dsp:txXfrm>
        <a:off x="0" y="3038144"/>
        <a:ext cx="2170573" cy="1012508"/>
      </dsp:txXfrm>
    </dsp:sp>
    <dsp:sp modelId="{3272CCDD-B329-4AE8-9724-25065C29EFC6}">
      <dsp:nvSpPr>
        <dsp:cNvPr id="0" name=""/>
        <dsp:cNvSpPr/>
      </dsp:nvSpPr>
      <dsp:spPr>
        <a:xfrm>
          <a:off x="2333366" y="3084122"/>
          <a:ext cx="8519502" cy="9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en-IN" sz="3100" kern="1200" dirty="0" smtClean="0"/>
            <a:t>Decide on the outcomes of </a:t>
          </a:r>
          <a:r>
            <a:rPr lang="en-IN" sz="3100" kern="1200" dirty="0" err="1" smtClean="0"/>
            <a:t>Educaiton</a:t>
          </a:r>
          <a:endParaRPr lang="en-IN" sz="3100" kern="1200" dirty="0"/>
        </a:p>
      </dsp:txBody>
      <dsp:txXfrm>
        <a:off x="2333366" y="3084122"/>
        <a:ext cx="8519502" cy="919563"/>
      </dsp:txXfrm>
    </dsp:sp>
    <dsp:sp modelId="{BDE04DCC-5A19-4E91-82D2-721028935528}">
      <dsp:nvSpPr>
        <dsp:cNvPr id="0" name=""/>
        <dsp:cNvSpPr/>
      </dsp:nvSpPr>
      <dsp:spPr>
        <a:xfrm>
          <a:off x="2170573" y="4003686"/>
          <a:ext cx="868229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E77CF6-4BD8-4451-AD11-0C52ABDA006A}">
      <dsp:nvSpPr>
        <dsp:cNvPr id="0" name=""/>
        <dsp:cNvSpPr/>
      </dsp:nvSpPr>
      <dsp:spPr>
        <a:xfrm>
          <a:off x="0" y="4050653"/>
          <a:ext cx="10852869" cy="0"/>
        </a:xfrm>
        <a:prstGeom prst="line">
          <a:avLst/>
        </a:prstGeom>
        <a:solidFill>
          <a:schemeClr val="accent6">
            <a:shade val="50000"/>
            <a:hueOff val="147370"/>
            <a:satOff val="-6442"/>
            <a:lumOff val="17584"/>
            <a:alphaOff val="0"/>
          </a:schemeClr>
        </a:solidFill>
        <a:ln w="12700" cap="flat" cmpd="sng" algn="ctr">
          <a:solidFill>
            <a:schemeClr val="accent6">
              <a:shade val="50000"/>
              <a:hueOff val="147370"/>
              <a:satOff val="-6442"/>
              <a:lumOff val="175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8414C0-7A60-4763-AE09-308477BA2373}">
      <dsp:nvSpPr>
        <dsp:cNvPr id="0" name=""/>
        <dsp:cNvSpPr/>
      </dsp:nvSpPr>
      <dsp:spPr>
        <a:xfrm>
          <a:off x="0" y="4050653"/>
          <a:ext cx="2170573" cy="1012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IN" sz="1800" kern="1200" smtClean="0"/>
            <a:t>Higher Education Council of India (HECI)</a:t>
          </a:r>
          <a:endParaRPr lang="en-IN" sz="1800" kern="1200"/>
        </a:p>
      </dsp:txBody>
      <dsp:txXfrm>
        <a:off x="0" y="4050653"/>
        <a:ext cx="2170573" cy="1012508"/>
      </dsp:txXfrm>
    </dsp:sp>
    <dsp:sp modelId="{77577496-DC96-4668-92D2-EEDF754C160F}">
      <dsp:nvSpPr>
        <dsp:cNvPr id="0" name=""/>
        <dsp:cNvSpPr/>
      </dsp:nvSpPr>
      <dsp:spPr>
        <a:xfrm>
          <a:off x="2333366" y="4096631"/>
          <a:ext cx="8519502" cy="9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en-IN" sz="3100" kern="1200" smtClean="0"/>
            <a:t>Umbrella body to coordinate the other four</a:t>
          </a:r>
          <a:endParaRPr lang="en-IN" sz="3100" kern="1200"/>
        </a:p>
      </dsp:txBody>
      <dsp:txXfrm>
        <a:off x="2333366" y="4096631"/>
        <a:ext cx="8519502" cy="919563"/>
      </dsp:txXfrm>
    </dsp:sp>
    <dsp:sp modelId="{FB86EF64-EE31-47C7-9F5E-24CE40CF3EE7}">
      <dsp:nvSpPr>
        <dsp:cNvPr id="0" name=""/>
        <dsp:cNvSpPr/>
      </dsp:nvSpPr>
      <dsp:spPr>
        <a:xfrm>
          <a:off x="2170573" y="5016194"/>
          <a:ext cx="868229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E8E1B0-E9EB-4F15-9441-A34A16E9D7C2}" type="datetimeFigureOut">
              <a:rPr lang="en-IN" smtClean="0"/>
              <a:t>25-09-2020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50DD17-58AF-4D31-8EC8-19B294C1202E}" type="slidenum">
              <a:rPr lang="en-IN" smtClean="0"/>
              <a:t>‹#›</a:t>
            </a:fld>
            <a:endParaRPr lang="en-IN"/>
          </a:p>
        </p:txBody>
      </p:sp>
    </p:spTree>
    <p:extLst>
      <p:ext uri="{BB962C8B-B14F-4D97-AF65-F5344CB8AC3E}">
        <p14:creationId xmlns:p14="http://schemas.microsoft.com/office/powerpoint/2010/main" val="966972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F650DD17-58AF-4D31-8EC8-19B294C1202E}" type="slidenum">
              <a:rPr lang="en-IN" smtClean="0"/>
              <a:t>23</a:t>
            </a:fld>
            <a:endParaRPr lang="en-IN"/>
          </a:p>
        </p:txBody>
      </p:sp>
    </p:spTree>
    <p:extLst>
      <p:ext uri="{BB962C8B-B14F-4D97-AF65-F5344CB8AC3E}">
        <p14:creationId xmlns:p14="http://schemas.microsoft.com/office/powerpoint/2010/main" val="166934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16"/>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17"/>
            </a:lvl1pPr>
            <a:lvl2pPr marL="453524" indent="0" algn="ctr">
              <a:buNone/>
              <a:defRPr sz="2000"/>
            </a:lvl2pPr>
            <a:lvl3pPr marL="907049" indent="0" algn="ctr">
              <a:buNone/>
              <a:defRPr sz="1750"/>
            </a:lvl3pPr>
            <a:lvl4pPr marL="1360573" indent="0" algn="ctr">
              <a:buNone/>
              <a:defRPr sz="1583"/>
            </a:lvl4pPr>
            <a:lvl5pPr marL="1814097" indent="0" algn="ctr">
              <a:buNone/>
              <a:defRPr sz="1583"/>
            </a:lvl5pPr>
            <a:lvl6pPr marL="2267621" indent="0" algn="ctr">
              <a:buNone/>
              <a:defRPr sz="1583"/>
            </a:lvl6pPr>
            <a:lvl7pPr marL="2721145" indent="0" algn="ctr">
              <a:buNone/>
              <a:defRPr sz="1583"/>
            </a:lvl7pPr>
            <a:lvl8pPr marL="3174670" indent="0" algn="ctr">
              <a:buNone/>
              <a:defRPr sz="1583"/>
            </a:lvl8pPr>
            <a:lvl9pPr marL="3628194" indent="0" algn="ctr">
              <a:buNone/>
              <a:defRPr sz="1583"/>
            </a:lvl9pPr>
          </a:lstStyle>
          <a:p>
            <a:r>
              <a:rPr lang="en-US"/>
              <a:t>Click to edit Master subtitle style</a:t>
            </a:r>
            <a:endParaRPr lang="en-IN"/>
          </a:p>
        </p:txBody>
      </p:sp>
      <p:sp>
        <p:nvSpPr>
          <p:cNvPr id="4" name="Date Placeholder 3"/>
          <p:cNvSpPr>
            <a:spLocks noGrp="1"/>
          </p:cNvSpPr>
          <p:nvPr>
            <p:ph type="dt" sz="half" idx="10"/>
          </p:nvPr>
        </p:nvSpPr>
        <p:spPr/>
        <p:txBody>
          <a:bodyPr/>
          <a:lstStyle/>
          <a:p>
            <a:pPr defTabSz="907049"/>
            <a:fld id="{8050CD79-19A5-430B-958D-CA67C26CCCC4}" type="datetime1">
              <a:rPr lang="en-IN" smtClean="0">
                <a:solidFill>
                  <a:prstClr val="black">
                    <a:tint val="75000"/>
                  </a:prstClr>
                </a:solidFill>
              </a:rPr>
              <a:pPr defTabSz="907049"/>
              <a:t>25-09-2020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2165698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907049"/>
            <a:fld id="{203BE610-5793-4C2B-B3FE-F50A873D7E66}" type="datetime1">
              <a:rPr lang="en-IN" smtClean="0">
                <a:solidFill>
                  <a:prstClr val="black">
                    <a:tint val="75000"/>
                  </a:prstClr>
                </a:solidFill>
              </a:rPr>
              <a:pPr defTabSz="907049"/>
              <a:t>25-09-2020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1162567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5916"/>
            </a:lvl1pPr>
          </a:lstStyle>
          <a:p>
            <a:r>
              <a:rPr lang="en-US"/>
              <a:t>Click to edit Master title style</a:t>
            </a:r>
            <a:endParaRPr lang="en-IN"/>
          </a:p>
        </p:txBody>
      </p:sp>
      <p:sp>
        <p:nvSpPr>
          <p:cNvPr id="3" name="Text Placeholder 2"/>
          <p:cNvSpPr>
            <a:spLocks noGrp="1"/>
          </p:cNvSpPr>
          <p:nvPr>
            <p:ph type="body" idx="1"/>
          </p:nvPr>
        </p:nvSpPr>
        <p:spPr>
          <a:xfrm>
            <a:off x="831850" y="4589465"/>
            <a:ext cx="10515600" cy="1500187"/>
          </a:xfrm>
        </p:spPr>
        <p:txBody>
          <a:bodyPr/>
          <a:lstStyle>
            <a:lvl1pPr marL="0" indent="0">
              <a:buNone/>
              <a:defRPr sz="2417">
                <a:solidFill>
                  <a:schemeClr val="tx1">
                    <a:tint val="75000"/>
                  </a:schemeClr>
                </a:solidFill>
              </a:defRPr>
            </a:lvl1pPr>
            <a:lvl2pPr marL="453524" indent="0">
              <a:buNone/>
              <a:defRPr sz="2000">
                <a:solidFill>
                  <a:schemeClr val="tx1">
                    <a:tint val="75000"/>
                  </a:schemeClr>
                </a:solidFill>
              </a:defRPr>
            </a:lvl2pPr>
            <a:lvl3pPr marL="907049" indent="0">
              <a:buNone/>
              <a:defRPr sz="1750">
                <a:solidFill>
                  <a:schemeClr val="tx1">
                    <a:tint val="75000"/>
                  </a:schemeClr>
                </a:solidFill>
              </a:defRPr>
            </a:lvl3pPr>
            <a:lvl4pPr marL="1360573" indent="0">
              <a:buNone/>
              <a:defRPr sz="1583">
                <a:solidFill>
                  <a:schemeClr val="tx1">
                    <a:tint val="75000"/>
                  </a:schemeClr>
                </a:solidFill>
              </a:defRPr>
            </a:lvl4pPr>
            <a:lvl5pPr marL="1814097" indent="0">
              <a:buNone/>
              <a:defRPr sz="1583">
                <a:solidFill>
                  <a:schemeClr val="tx1">
                    <a:tint val="75000"/>
                  </a:schemeClr>
                </a:solidFill>
              </a:defRPr>
            </a:lvl5pPr>
            <a:lvl6pPr marL="2267621" indent="0">
              <a:buNone/>
              <a:defRPr sz="1583">
                <a:solidFill>
                  <a:schemeClr val="tx1">
                    <a:tint val="75000"/>
                  </a:schemeClr>
                </a:solidFill>
              </a:defRPr>
            </a:lvl6pPr>
            <a:lvl7pPr marL="2721145" indent="0">
              <a:buNone/>
              <a:defRPr sz="1583">
                <a:solidFill>
                  <a:schemeClr val="tx1">
                    <a:tint val="75000"/>
                  </a:schemeClr>
                </a:solidFill>
              </a:defRPr>
            </a:lvl7pPr>
            <a:lvl8pPr marL="3174670" indent="0">
              <a:buNone/>
              <a:defRPr sz="1583">
                <a:solidFill>
                  <a:schemeClr val="tx1">
                    <a:tint val="75000"/>
                  </a:schemeClr>
                </a:solidFill>
              </a:defRPr>
            </a:lvl8pPr>
            <a:lvl9pPr marL="3628194" indent="0">
              <a:buNone/>
              <a:defRPr sz="15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907049"/>
            <a:fld id="{61FBA5D0-1097-4E46-8533-42E2A4898723}" type="datetime1">
              <a:rPr lang="en-IN" smtClean="0">
                <a:solidFill>
                  <a:prstClr val="black">
                    <a:tint val="75000"/>
                  </a:prstClr>
                </a:solidFill>
              </a:rPr>
              <a:pPr defTabSz="907049"/>
              <a:t>25-09-2020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822280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pPr defTabSz="907049"/>
            <a:fld id="{C929C995-D2ED-434D-9DA5-05CDC3F8A460}" type="datetime1">
              <a:rPr lang="en-IN" smtClean="0">
                <a:solidFill>
                  <a:prstClr val="black">
                    <a:tint val="75000"/>
                  </a:prstClr>
                </a:solidFill>
              </a:rPr>
              <a:pPr defTabSz="907049"/>
              <a:t>25-09-2020</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1435993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17" b="1"/>
            </a:lvl1pPr>
            <a:lvl2pPr marL="453524" indent="0">
              <a:buNone/>
              <a:defRPr sz="2000" b="1"/>
            </a:lvl2pPr>
            <a:lvl3pPr marL="907049" indent="0">
              <a:buNone/>
              <a:defRPr sz="1750" b="1"/>
            </a:lvl3pPr>
            <a:lvl4pPr marL="1360573" indent="0">
              <a:buNone/>
              <a:defRPr sz="1583" b="1"/>
            </a:lvl4pPr>
            <a:lvl5pPr marL="1814097" indent="0">
              <a:buNone/>
              <a:defRPr sz="1583" b="1"/>
            </a:lvl5pPr>
            <a:lvl6pPr marL="2267621" indent="0">
              <a:buNone/>
              <a:defRPr sz="1583" b="1"/>
            </a:lvl6pPr>
            <a:lvl7pPr marL="2721145" indent="0">
              <a:buNone/>
              <a:defRPr sz="1583" b="1"/>
            </a:lvl7pPr>
            <a:lvl8pPr marL="3174670" indent="0">
              <a:buNone/>
              <a:defRPr sz="1583" b="1"/>
            </a:lvl8pPr>
            <a:lvl9pPr marL="3628194" indent="0">
              <a:buNone/>
              <a:defRPr sz="1583"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199" y="1681163"/>
            <a:ext cx="5183188" cy="823912"/>
          </a:xfrm>
        </p:spPr>
        <p:txBody>
          <a:bodyPr anchor="b"/>
          <a:lstStyle>
            <a:lvl1pPr marL="0" indent="0">
              <a:buNone/>
              <a:defRPr sz="2417" b="1"/>
            </a:lvl1pPr>
            <a:lvl2pPr marL="453524" indent="0">
              <a:buNone/>
              <a:defRPr sz="2000" b="1"/>
            </a:lvl2pPr>
            <a:lvl3pPr marL="907049" indent="0">
              <a:buNone/>
              <a:defRPr sz="1750" b="1"/>
            </a:lvl3pPr>
            <a:lvl4pPr marL="1360573" indent="0">
              <a:buNone/>
              <a:defRPr sz="1583" b="1"/>
            </a:lvl4pPr>
            <a:lvl5pPr marL="1814097" indent="0">
              <a:buNone/>
              <a:defRPr sz="1583" b="1"/>
            </a:lvl5pPr>
            <a:lvl6pPr marL="2267621" indent="0">
              <a:buNone/>
              <a:defRPr sz="1583" b="1"/>
            </a:lvl6pPr>
            <a:lvl7pPr marL="2721145" indent="0">
              <a:buNone/>
              <a:defRPr sz="1583" b="1"/>
            </a:lvl7pPr>
            <a:lvl8pPr marL="3174670" indent="0">
              <a:buNone/>
              <a:defRPr sz="1583" b="1"/>
            </a:lvl8pPr>
            <a:lvl9pPr marL="3628194" indent="0">
              <a:buNone/>
              <a:defRPr sz="1583" b="1"/>
            </a:lvl9pPr>
          </a:lstStyle>
          <a:p>
            <a:pPr lvl="0"/>
            <a:r>
              <a:rPr lang="en-US"/>
              <a:t>Click to edit Master text styles</a:t>
            </a:r>
          </a:p>
        </p:txBody>
      </p:sp>
      <p:sp>
        <p:nvSpPr>
          <p:cNvPr id="6" name="Content Placeholder 5"/>
          <p:cNvSpPr>
            <a:spLocks noGrp="1"/>
          </p:cNvSpPr>
          <p:nvPr>
            <p:ph sz="quarter" idx="4"/>
          </p:nvPr>
        </p:nvSpPr>
        <p:spPr>
          <a:xfrm>
            <a:off x="6172199"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pPr defTabSz="907049"/>
            <a:fld id="{80502C21-4939-4ABE-A130-3A0BF9A52EEC}" type="datetime1">
              <a:rPr lang="en-IN" smtClean="0">
                <a:solidFill>
                  <a:prstClr val="black">
                    <a:tint val="75000"/>
                  </a:prstClr>
                </a:solidFill>
              </a:rPr>
              <a:pPr defTabSz="907049"/>
              <a:t>25-09-2020</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172720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pPr defTabSz="907049"/>
            <a:fld id="{97518BFA-9F6D-4717-8F49-DB3DF467F288}" type="datetime1">
              <a:rPr lang="en-IN" smtClean="0">
                <a:solidFill>
                  <a:prstClr val="black">
                    <a:tint val="75000"/>
                  </a:prstClr>
                </a:solidFill>
              </a:rPr>
              <a:pPr defTabSz="907049"/>
              <a:t>25-09-2020</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2320753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07049"/>
            <a:fld id="{73778FBE-700A-4FFC-9A84-E2B9314C3F42}" type="datetime1">
              <a:rPr lang="en-IN" smtClean="0">
                <a:solidFill>
                  <a:prstClr val="black">
                    <a:tint val="75000"/>
                  </a:prstClr>
                </a:solidFill>
              </a:rPr>
              <a:pPr defTabSz="907049"/>
              <a:t>25-09-2020</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1041128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67"/>
            </a:lvl1pPr>
          </a:lstStyle>
          <a:p>
            <a:r>
              <a:rPr lang="en-US"/>
              <a:t>Click to edit Master title style</a:t>
            </a:r>
            <a:endParaRPr lang="en-IN"/>
          </a:p>
        </p:txBody>
      </p:sp>
      <p:sp>
        <p:nvSpPr>
          <p:cNvPr id="3" name="Content Placeholder 2"/>
          <p:cNvSpPr>
            <a:spLocks noGrp="1"/>
          </p:cNvSpPr>
          <p:nvPr>
            <p:ph idx="1"/>
          </p:nvPr>
        </p:nvSpPr>
        <p:spPr>
          <a:xfrm>
            <a:off x="5183189" y="987427"/>
            <a:ext cx="6172201" cy="4873625"/>
          </a:xfrm>
        </p:spPr>
        <p:txBody>
          <a:bodyPr/>
          <a:lstStyle>
            <a:lvl1pPr>
              <a:defRPr sz="3167"/>
            </a:lvl1pPr>
            <a:lvl2pPr>
              <a:defRPr sz="2750"/>
            </a:lvl2pPr>
            <a:lvl3pPr>
              <a:defRPr sz="2417"/>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83"/>
            </a:lvl1pPr>
            <a:lvl2pPr marL="453524" indent="0">
              <a:buNone/>
              <a:defRPr sz="1417"/>
            </a:lvl2pPr>
            <a:lvl3pPr marL="907049" indent="0">
              <a:buNone/>
              <a:defRPr sz="1167"/>
            </a:lvl3pPr>
            <a:lvl4pPr marL="1360573" indent="0">
              <a:buNone/>
              <a:defRPr sz="1000"/>
            </a:lvl4pPr>
            <a:lvl5pPr marL="1814097" indent="0">
              <a:buNone/>
              <a:defRPr sz="1000"/>
            </a:lvl5pPr>
            <a:lvl6pPr marL="2267621" indent="0">
              <a:buNone/>
              <a:defRPr sz="1000"/>
            </a:lvl6pPr>
            <a:lvl7pPr marL="2721145" indent="0">
              <a:buNone/>
              <a:defRPr sz="1000"/>
            </a:lvl7pPr>
            <a:lvl8pPr marL="3174670" indent="0">
              <a:buNone/>
              <a:defRPr sz="1000"/>
            </a:lvl8pPr>
            <a:lvl9pPr marL="362819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07049"/>
            <a:fld id="{0B94E294-27C6-4F4C-907C-A13C1B767242}" type="datetime1">
              <a:rPr lang="en-IN" smtClean="0">
                <a:solidFill>
                  <a:prstClr val="black">
                    <a:tint val="75000"/>
                  </a:prstClr>
                </a:solidFill>
              </a:rPr>
              <a:pPr defTabSz="907049"/>
              <a:t>25-09-2020</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1132768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67"/>
            </a:lvl1pPr>
          </a:lstStyle>
          <a:p>
            <a:r>
              <a:rPr lang="en-US"/>
              <a:t>Click to edit Master title style</a:t>
            </a:r>
            <a:endParaRPr lang="en-IN"/>
          </a:p>
        </p:txBody>
      </p:sp>
      <p:sp>
        <p:nvSpPr>
          <p:cNvPr id="3" name="Picture Placeholder 2"/>
          <p:cNvSpPr>
            <a:spLocks noGrp="1"/>
          </p:cNvSpPr>
          <p:nvPr>
            <p:ph type="pic" idx="1"/>
          </p:nvPr>
        </p:nvSpPr>
        <p:spPr>
          <a:xfrm>
            <a:off x="5183189" y="987427"/>
            <a:ext cx="6172201" cy="4873625"/>
          </a:xfrm>
        </p:spPr>
        <p:txBody>
          <a:bodyPr/>
          <a:lstStyle>
            <a:lvl1pPr marL="0" indent="0">
              <a:buNone/>
              <a:defRPr sz="3167"/>
            </a:lvl1pPr>
            <a:lvl2pPr marL="453524" indent="0">
              <a:buNone/>
              <a:defRPr sz="2750"/>
            </a:lvl2pPr>
            <a:lvl3pPr marL="907049" indent="0">
              <a:buNone/>
              <a:defRPr sz="2417"/>
            </a:lvl3pPr>
            <a:lvl4pPr marL="1360573" indent="0">
              <a:buNone/>
              <a:defRPr sz="2000"/>
            </a:lvl4pPr>
            <a:lvl5pPr marL="1814097" indent="0">
              <a:buNone/>
              <a:defRPr sz="2000"/>
            </a:lvl5pPr>
            <a:lvl6pPr marL="2267621" indent="0">
              <a:buNone/>
              <a:defRPr sz="2000"/>
            </a:lvl6pPr>
            <a:lvl7pPr marL="2721145" indent="0">
              <a:buNone/>
              <a:defRPr sz="2000"/>
            </a:lvl7pPr>
            <a:lvl8pPr marL="3174670" indent="0">
              <a:buNone/>
              <a:defRPr sz="2000"/>
            </a:lvl8pPr>
            <a:lvl9pPr marL="3628194" indent="0">
              <a:buNone/>
              <a:defRPr sz="2000"/>
            </a:lvl9pPr>
          </a:lstStyle>
          <a:p>
            <a:endParaRPr lang="en-IN"/>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83"/>
            </a:lvl1pPr>
            <a:lvl2pPr marL="453524" indent="0">
              <a:buNone/>
              <a:defRPr sz="1417"/>
            </a:lvl2pPr>
            <a:lvl3pPr marL="907049" indent="0">
              <a:buNone/>
              <a:defRPr sz="1167"/>
            </a:lvl3pPr>
            <a:lvl4pPr marL="1360573" indent="0">
              <a:buNone/>
              <a:defRPr sz="1000"/>
            </a:lvl4pPr>
            <a:lvl5pPr marL="1814097" indent="0">
              <a:buNone/>
              <a:defRPr sz="1000"/>
            </a:lvl5pPr>
            <a:lvl6pPr marL="2267621" indent="0">
              <a:buNone/>
              <a:defRPr sz="1000"/>
            </a:lvl6pPr>
            <a:lvl7pPr marL="2721145" indent="0">
              <a:buNone/>
              <a:defRPr sz="1000"/>
            </a:lvl7pPr>
            <a:lvl8pPr marL="3174670" indent="0">
              <a:buNone/>
              <a:defRPr sz="1000"/>
            </a:lvl8pPr>
            <a:lvl9pPr marL="362819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07049"/>
            <a:fld id="{05045110-B275-4A97-8DB0-DA35AB9259FF}" type="datetime1">
              <a:rPr lang="en-IN" smtClean="0">
                <a:solidFill>
                  <a:prstClr val="black">
                    <a:tint val="75000"/>
                  </a:prstClr>
                </a:solidFill>
              </a:rPr>
              <a:pPr defTabSz="907049"/>
              <a:t>25-09-2020</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27328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907049"/>
            <a:fld id="{55B327B9-9587-4C10-9078-F6A3B43B5868}" type="datetime1">
              <a:rPr lang="en-IN" smtClean="0">
                <a:solidFill>
                  <a:prstClr val="black">
                    <a:tint val="75000"/>
                  </a:prstClr>
                </a:solidFill>
              </a:rPr>
              <a:pPr defTabSz="907049"/>
              <a:t>25-09-2020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424961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907049"/>
            <a:fld id="{05D9A1CD-5ED4-4B5A-92E7-C60056658C0A}" type="datetime1">
              <a:rPr lang="en-IN" smtClean="0">
                <a:solidFill>
                  <a:prstClr val="black">
                    <a:tint val="75000"/>
                  </a:prstClr>
                </a:solidFill>
              </a:rPr>
              <a:pPr defTabSz="907049"/>
              <a:t>25-09-2020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3564846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108850" tIns="54425" rIns="108850" bIns="54425"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1" y="1825625"/>
            <a:ext cx="10515600" cy="4351338"/>
          </a:xfrm>
          <a:prstGeom prst="rect">
            <a:avLst/>
          </a:prstGeom>
        </p:spPr>
        <p:txBody>
          <a:bodyPr vert="horz" lIns="108850" tIns="54425" rIns="108850" bIns="5442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1" y="6356352"/>
            <a:ext cx="2743200" cy="365125"/>
          </a:xfrm>
          <a:prstGeom prst="rect">
            <a:avLst/>
          </a:prstGeom>
        </p:spPr>
        <p:txBody>
          <a:bodyPr vert="horz" lIns="108850" tIns="54425" rIns="108850" bIns="54425" rtlCol="0" anchor="ctr"/>
          <a:lstStyle>
            <a:lvl1pPr algn="l">
              <a:defRPr sz="1167">
                <a:solidFill>
                  <a:schemeClr val="tx1">
                    <a:tint val="75000"/>
                  </a:schemeClr>
                </a:solidFill>
              </a:defRPr>
            </a:lvl1pPr>
          </a:lstStyle>
          <a:p>
            <a:pPr defTabSz="907049"/>
            <a:fld id="{49A18D58-2465-41D8-9F43-4115F3725913}" type="datetime1">
              <a:rPr lang="en-IN" smtClean="0">
                <a:solidFill>
                  <a:prstClr val="black">
                    <a:tint val="75000"/>
                  </a:prstClr>
                </a:solidFill>
              </a:rPr>
              <a:pPr defTabSz="907049"/>
              <a:t>25-09-2020</a:t>
            </a:fld>
            <a:endParaRPr lang="en-IN">
              <a:solidFill>
                <a:prstClr val="black">
                  <a:tint val="75000"/>
                </a:prstClr>
              </a:solidFill>
            </a:endParaRPr>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108850" tIns="54425" rIns="108850" bIns="54425" rtlCol="0" anchor="ctr"/>
          <a:lstStyle>
            <a:lvl1pPr algn="ctr">
              <a:defRPr sz="1167">
                <a:solidFill>
                  <a:schemeClr val="tx1">
                    <a:tint val="75000"/>
                  </a:schemeClr>
                </a:solidFill>
              </a:defRPr>
            </a:lvl1p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108850" tIns="54425" rIns="108850" bIns="54425" rtlCol="0" anchor="ctr"/>
          <a:lstStyle>
            <a:lvl1pPr algn="r">
              <a:defRPr sz="1167">
                <a:solidFill>
                  <a:schemeClr val="tx1">
                    <a:tint val="75000"/>
                  </a:schemeClr>
                </a:solidFill>
              </a:defRPr>
            </a:lvl1pPr>
          </a:lstStyle>
          <a:p>
            <a:pPr defTabSz="907049"/>
            <a:fld id="{E32049DC-1047-42F7-88C1-80927CFC0CD4}" type="slidenum">
              <a:rPr lang="en-IN" smtClean="0">
                <a:solidFill>
                  <a:prstClr val="black">
                    <a:tint val="75000"/>
                  </a:prstClr>
                </a:solidFill>
              </a:rPr>
              <a:pPr defTabSz="907049"/>
              <a:t>‹#›</a:t>
            </a:fld>
            <a:endParaRPr lang="en-IN">
              <a:solidFill>
                <a:prstClr val="black">
                  <a:tint val="75000"/>
                </a:prstClr>
              </a:solidFill>
            </a:endParaRPr>
          </a:p>
        </p:txBody>
      </p:sp>
    </p:spTree>
    <p:extLst>
      <p:ext uri="{BB962C8B-B14F-4D97-AF65-F5344CB8AC3E}">
        <p14:creationId xmlns:p14="http://schemas.microsoft.com/office/powerpoint/2010/main" val="996999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07049" rtl="0" eaLnBrk="1" latinLnBrk="0" hangingPunct="1">
        <a:lnSpc>
          <a:spcPct val="90000"/>
        </a:lnSpc>
        <a:spcBef>
          <a:spcPct val="0"/>
        </a:spcBef>
        <a:buNone/>
        <a:defRPr sz="4333" kern="1200">
          <a:solidFill>
            <a:schemeClr val="tx1"/>
          </a:solidFill>
          <a:latin typeface="+mj-lt"/>
          <a:ea typeface="+mj-ea"/>
          <a:cs typeface="+mj-cs"/>
        </a:defRPr>
      </a:lvl1pPr>
    </p:titleStyle>
    <p:bodyStyle>
      <a:lvl1pPr marL="226762" indent="-226762" algn="l" defTabSz="907049" rtl="0" eaLnBrk="1" latinLnBrk="0" hangingPunct="1">
        <a:lnSpc>
          <a:spcPct val="90000"/>
        </a:lnSpc>
        <a:spcBef>
          <a:spcPts val="992"/>
        </a:spcBef>
        <a:buFont typeface="Arial" panose="020B0604020202020204" pitchFamily="34" charset="0"/>
        <a:buChar char="•"/>
        <a:defRPr sz="2750" kern="1200">
          <a:solidFill>
            <a:schemeClr val="tx1"/>
          </a:solidFill>
          <a:latin typeface="+mn-lt"/>
          <a:ea typeface="+mn-ea"/>
          <a:cs typeface="+mn-cs"/>
        </a:defRPr>
      </a:lvl1pPr>
      <a:lvl2pPr marL="680286" indent="-226762" algn="l" defTabSz="907049" rtl="0" eaLnBrk="1" latinLnBrk="0" hangingPunct="1">
        <a:lnSpc>
          <a:spcPct val="90000"/>
        </a:lnSpc>
        <a:spcBef>
          <a:spcPts val="496"/>
        </a:spcBef>
        <a:buFont typeface="Arial" panose="020B0604020202020204" pitchFamily="34" charset="0"/>
        <a:buChar char="•"/>
        <a:defRPr sz="2417" kern="1200">
          <a:solidFill>
            <a:schemeClr val="tx1"/>
          </a:solidFill>
          <a:latin typeface="+mn-lt"/>
          <a:ea typeface="+mn-ea"/>
          <a:cs typeface="+mn-cs"/>
        </a:defRPr>
      </a:lvl2pPr>
      <a:lvl3pPr marL="1133810" indent="-226762" algn="l" defTabSz="907049" rtl="0" eaLnBrk="1" latinLnBrk="0" hangingPunct="1">
        <a:lnSpc>
          <a:spcPct val="90000"/>
        </a:lnSpc>
        <a:spcBef>
          <a:spcPts val="496"/>
        </a:spcBef>
        <a:buFont typeface="Arial" panose="020B0604020202020204" pitchFamily="34" charset="0"/>
        <a:buChar char="•"/>
        <a:defRPr sz="2000" kern="1200">
          <a:solidFill>
            <a:schemeClr val="tx1"/>
          </a:solidFill>
          <a:latin typeface="+mn-lt"/>
          <a:ea typeface="+mn-ea"/>
          <a:cs typeface="+mn-cs"/>
        </a:defRPr>
      </a:lvl3pPr>
      <a:lvl4pPr marL="1587335" indent="-226762" algn="l" defTabSz="907049" rtl="0" eaLnBrk="1" latinLnBrk="0" hangingPunct="1">
        <a:lnSpc>
          <a:spcPct val="90000"/>
        </a:lnSpc>
        <a:spcBef>
          <a:spcPts val="496"/>
        </a:spcBef>
        <a:buFont typeface="Arial" panose="020B0604020202020204" pitchFamily="34" charset="0"/>
        <a:buChar char="•"/>
        <a:defRPr sz="1750" kern="1200">
          <a:solidFill>
            <a:schemeClr val="tx1"/>
          </a:solidFill>
          <a:latin typeface="+mn-lt"/>
          <a:ea typeface="+mn-ea"/>
          <a:cs typeface="+mn-cs"/>
        </a:defRPr>
      </a:lvl4pPr>
      <a:lvl5pPr marL="2040859" indent="-226762" algn="l" defTabSz="907049" rtl="0" eaLnBrk="1" latinLnBrk="0" hangingPunct="1">
        <a:lnSpc>
          <a:spcPct val="90000"/>
        </a:lnSpc>
        <a:spcBef>
          <a:spcPts val="496"/>
        </a:spcBef>
        <a:buFont typeface="Arial" panose="020B0604020202020204" pitchFamily="34" charset="0"/>
        <a:buChar char="•"/>
        <a:defRPr sz="1750" kern="1200">
          <a:solidFill>
            <a:schemeClr val="tx1"/>
          </a:solidFill>
          <a:latin typeface="+mn-lt"/>
          <a:ea typeface="+mn-ea"/>
          <a:cs typeface="+mn-cs"/>
        </a:defRPr>
      </a:lvl5pPr>
      <a:lvl6pPr marL="2494384" indent="-226762" algn="l" defTabSz="907049" rtl="0" eaLnBrk="1" latinLnBrk="0" hangingPunct="1">
        <a:lnSpc>
          <a:spcPct val="90000"/>
        </a:lnSpc>
        <a:spcBef>
          <a:spcPts val="496"/>
        </a:spcBef>
        <a:buFont typeface="Arial" panose="020B0604020202020204" pitchFamily="34" charset="0"/>
        <a:buChar char="•"/>
        <a:defRPr sz="1750" kern="1200">
          <a:solidFill>
            <a:schemeClr val="tx1"/>
          </a:solidFill>
          <a:latin typeface="+mn-lt"/>
          <a:ea typeface="+mn-ea"/>
          <a:cs typeface="+mn-cs"/>
        </a:defRPr>
      </a:lvl6pPr>
      <a:lvl7pPr marL="2947908" indent="-226762" algn="l" defTabSz="907049" rtl="0" eaLnBrk="1" latinLnBrk="0" hangingPunct="1">
        <a:lnSpc>
          <a:spcPct val="90000"/>
        </a:lnSpc>
        <a:spcBef>
          <a:spcPts val="496"/>
        </a:spcBef>
        <a:buFont typeface="Arial" panose="020B0604020202020204" pitchFamily="34" charset="0"/>
        <a:buChar char="•"/>
        <a:defRPr sz="1750" kern="1200">
          <a:solidFill>
            <a:schemeClr val="tx1"/>
          </a:solidFill>
          <a:latin typeface="+mn-lt"/>
          <a:ea typeface="+mn-ea"/>
          <a:cs typeface="+mn-cs"/>
        </a:defRPr>
      </a:lvl7pPr>
      <a:lvl8pPr marL="3401432" indent="-226762" algn="l" defTabSz="907049" rtl="0" eaLnBrk="1" latinLnBrk="0" hangingPunct="1">
        <a:lnSpc>
          <a:spcPct val="90000"/>
        </a:lnSpc>
        <a:spcBef>
          <a:spcPts val="496"/>
        </a:spcBef>
        <a:buFont typeface="Arial" panose="020B0604020202020204" pitchFamily="34" charset="0"/>
        <a:buChar char="•"/>
        <a:defRPr sz="1750" kern="1200">
          <a:solidFill>
            <a:schemeClr val="tx1"/>
          </a:solidFill>
          <a:latin typeface="+mn-lt"/>
          <a:ea typeface="+mn-ea"/>
          <a:cs typeface="+mn-cs"/>
        </a:defRPr>
      </a:lvl8pPr>
      <a:lvl9pPr marL="3854956" indent="-226762" algn="l" defTabSz="907049" rtl="0" eaLnBrk="1" latinLnBrk="0" hangingPunct="1">
        <a:lnSpc>
          <a:spcPct val="90000"/>
        </a:lnSpc>
        <a:spcBef>
          <a:spcPts val="496"/>
        </a:spcBef>
        <a:buFont typeface="Arial" panose="020B0604020202020204" pitchFamily="34" charset="0"/>
        <a:buChar char="•"/>
        <a:defRPr sz="1750" kern="1200">
          <a:solidFill>
            <a:schemeClr val="tx1"/>
          </a:solidFill>
          <a:latin typeface="+mn-lt"/>
          <a:ea typeface="+mn-ea"/>
          <a:cs typeface="+mn-cs"/>
        </a:defRPr>
      </a:lvl9pPr>
    </p:bodyStyle>
    <p:otherStyle>
      <a:defPPr>
        <a:defRPr lang="en-US"/>
      </a:defPPr>
      <a:lvl1pPr marL="0" algn="l" defTabSz="907049" rtl="0" eaLnBrk="1" latinLnBrk="0" hangingPunct="1">
        <a:defRPr sz="1750" kern="1200">
          <a:solidFill>
            <a:schemeClr val="tx1"/>
          </a:solidFill>
          <a:latin typeface="+mn-lt"/>
          <a:ea typeface="+mn-ea"/>
          <a:cs typeface="+mn-cs"/>
        </a:defRPr>
      </a:lvl1pPr>
      <a:lvl2pPr marL="453524" algn="l" defTabSz="907049" rtl="0" eaLnBrk="1" latinLnBrk="0" hangingPunct="1">
        <a:defRPr sz="1750" kern="1200">
          <a:solidFill>
            <a:schemeClr val="tx1"/>
          </a:solidFill>
          <a:latin typeface="+mn-lt"/>
          <a:ea typeface="+mn-ea"/>
          <a:cs typeface="+mn-cs"/>
        </a:defRPr>
      </a:lvl2pPr>
      <a:lvl3pPr marL="907049" algn="l" defTabSz="907049" rtl="0" eaLnBrk="1" latinLnBrk="0" hangingPunct="1">
        <a:defRPr sz="1750" kern="1200">
          <a:solidFill>
            <a:schemeClr val="tx1"/>
          </a:solidFill>
          <a:latin typeface="+mn-lt"/>
          <a:ea typeface="+mn-ea"/>
          <a:cs typeface="+mn-cs"/>
        </a:defRPr>
      </a:lvl3pPr>
      <a:lvl4pPr marL="1360573" algn="l" defTabSz="907049" rtl="0" eaLnBrk="1" latinLnBrk="0" hangingPunct="1">
        <a:defRPr sz="1750" kern="1200">
          <a:solidFill>
            <a:schemeClr val="tx1"/>
          </a:solidFill>
          <a:latin typeface="+mn-lt"/>
          <a:ea typeface="+mn-ea"/>
          <a:cs typeface="+mn-cs"/>
        </a:defRPr>
      </a:lvl4pPr>
      <a:lvl5pPr marL="1814097" algn="l" defTabSz="907049" rtl="0" eaLnBrk="1" latinLnBrk="0" hangingPunct="1">
        <a:defRPr sz="1750" kern="1200">
          <a:solidFill>
            <a:schemeClr val="tx1"/>
          </a:solidFill>
          <a:latin typeface="+mn-lt"/>
          <a:ea typeface="+mn-ea"/>
          <a:cs typeface="+mn-cs"/>
        </a:defRPr>
      </a:lvl5pPr>
      <a:lvl6pPr marL="2267621" algn="l" defTabSz="907049" rtl="0" eaLnBrk="1" latinLnBrk="0" hangingPunct="1">
        <a:defRPr sz="1750" kern="1200">
          <a:solidFill>
            <a:schemeClr val="tx1"/>
          </a:solidFill>
          <a:latin typeface="+mn-lt"/>
          <a:ea typeface="+mn-ea"/>
          <a:cs typeface="+mn-cs"/>
        </a:defRPr>
      </a:lvl6pPr>
      <a:lvl7pPr marL="2721145" algn="l" defTabSz="907049" rtl="0" eaLnBrk="1" latinLnBrk="0" hangingPunct="1">
        <a:defRPr sz="1750" kern="1200">
          <a:solidFill>
            <a:schemeClr val="tx1"/>
          </a:solidFill>
          <a:latin typeface="+mn-lt"/>
          <a:ea typeface="+mn-ea"/>
          <a:cs typeface="+mn-cs"/>
        </a:defRPr>
      </a:lvl7pPr>
      <a:lvl8pPr marL="3174670" algn="l" defTabSz="907049" rtl="0" eaLnBrk="1" latinLnBrk="0" hangingPunct="1">
        <a:defRPr sz="1750" kern="1200">
          <a:solidFill>
            <a:schemeClr val="tx1"/>
          </a:solidFill>
          <a:latin typeface="+mn-lt"/>
          <a:ea typeface="+mn-ea"/>
          <a:cs typeface="+mn-cs"/>
        </a:defRPr>
      </a:lvl8pPr>
      <a:lvl9pPr marL="3628194" algn="l" defTabSz="907049" rtl="0" eaLnBrk="1" latinLnBrk="0" hangingPunct="1">
        <a:defRPr sz="17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4280" y="360998"/>
            <a:ext cx="9144000" cy="2387600"/>
          </a:xfrm>
        </p:spPr>
        <p:txBody>
          <a:bodyPr/>
          <a:lstStyle/>
          <a:p>
            <a:r>
              <a:rPr lang="en-IN" dirty="0" smtClean="0"/>
              <a:t>NATIONAL EDUCATION POLICY 2020</a:t>
            </a:r>
            <a:endParaRPr lang="en-IN" dirty="0"/>
          </a:p>
        </p:txBody>
      </p:sp>
      <p:sp>
        <p:nvSpPr>
          <p:cNvPr id="3" name="Subtitle 2"/>
          <p:cNvSpPr>
            <a:spLocks noGrp="1"/>
          </p:cNvSpPr>
          <p:nvPr>
            <p:ph type="subTitle" idx="1"/>
          </p:nvPr>
        </p:nvSpPr>
        <p:spPr>
          <a:xfrm>
            <a:off x="1473200" y="2992438"/>
            <a:ext cx="9144000" cy="1071562"/>
          </a:xfrm>
        </p:spPr>
        <p:txBody>
          <a:bodyPr>
            <a:normAutofit/>
          </a:bodyPr>
          <a:lstStyle/>
          <a:p>
            <a:r>
              <a:rPr lang="en-IN" dirty="0" smtClean="0"/>
              <a:t>On </a:t>
            </a:r>
          </a:p>
          <a:p>
            <a:r>
              <a:rPr lang="en-IN" dirty="0" smtClean="0"/>
              <a:t>Implications for Marian College Kuttikkanam Autonomous</a:t>
            </a:r>
            <a:endParaRPr lang="en-IN" dirty="0"/>
          </a:p>
        </p:txBody>
      </p:sp>
      <p:sp>
        <p:nvSpPr>
          <p:cNvPr id="4" name="TextBox 3"/>
          <p:cNvSpPr txBox="1"/>
          <p:nvPr/>
        </p:nvSpPr>
        <p:spPr>
          <a:xfrm>
            <a:off x="101600" y="5029200"/>
            <a:ext cx="11389360" cy="646331"/>
          </a:xfrm>
          <a:prstGeom prst="rect">
            <a:avLst/>
          </a:prstGeom>
          <a:noFill/>
        </p:spPr>
        <p:txBody>
          <a:bodyPr wrap="square" rtlCol="0">
            <a:spAutoFit/>
          </a:bodyPr>
          <a:lstStyle/>
          <a:p>
            <a:pPr algn="ctr"/>
            <a:r>
              <a:rPr lang="en-IN" dirty="0" smtClean="0"/>
              <a:t>Fr Roy Abraham P. MBA, MS, PhD</a:t>
            </a:r>
          </a:p>
          <a:p>
            <a:pPr algn="ctr"/>
            <a:r>
              <a:rPr lang="en-IN" dirty="0" smtClean="0"/>
              <a:t>Principal, Marian College Kuttikkanam Autonomous</a:t>
            </a:r>
            <a:endParaRPr lang="en-IN" dirty="0"/>
          </a:p>
        </p:txBody>
      </p:sp>
    </p:spTree>
    <p:extLst>
      <p:ext uri="{BB962C8B-B14F-4D97-AF65-F5344CB8AC3E}">
        <p14:creationId xmlns:p14="http://schemas.microsoft.com/office/powerpoint/2010/main" val="3931702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171" y="0"/>
            <a:ext cx="10515600" cy="1325563"/>
          </a:xfrm>
        </p:spPr>
        <p:txBody>
          <a:bodyPr/>
          <a:lstStyle/>
          <a:p>
            <a:r>
              <a:rPr lang="en-IN" dirty="0" smtClean="0"/>
              <a:t>Key Changes</a:t>
            </a:r>
            <a:endParaRPr lang="en-IN" dirty="0"/>
          </a:p>
        </p:txBody>
      </p:sp>
      <p:graphicFrame>
        <p:nvGraphicFramePr>
          <p:cNvPr id="15" name="Content Placeholder 14"/>
          <p:cNvGraphicFramePr>
            <a:graphicFrameLocks noGrp="1"/>
          </p:cNvGraphicFramePr>
          <p:nvPr>
            <p:ph idx="1"/>
            <p:extLst/>
          </p:nvPr>
        </p:nvGraphicFramePr>
        <p:xfrm>
          <a:off x="-55659" y="0"/>
          <a:ext cx="11409460" cy="6176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9622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41" y="0"/>
            <a:ext cx="10515600" cy="1325563"/>
          </a:xfrm>
        </p:spPr>
        <p:txBody>
          <a:bodyPr/>
          <a:lstStyle/>
          <a:p>
            <a:r>
              <a:rPr lang="en-US" dirty="0" smtClean="0"/>
              <a:t>Institutional </a:t>
            </a:r>
            <a:r>
              <a:rPr lang="en-US" dirty="0"/>
              <a:t>Restructuring &amp; Consolidation </a:t>
            </a:r>
            <a:endParaRPr lang="en-IN" dirty="0"/>
          </a:p>
        </p:txBody>
      </p:sp>
      <p:sp>
        <p:nvSpPr>
          <p:cNvPr id="3" name="Text Placeholder 2"/>
          <p:cNvSpPr>
            <a:spLocks noGrp="1"/>
          </p:cNvSpPr>
          <p:nvPr>
            <p:ph type="body" idx="1"/>
          </p:nvPr>
        </p:nvSpPr>
        <p:spPr>
          <a:xfrm>
            <a:off x="410419" y="1033467"/>
            <a:ext cx="10347696" cy="620404"/>
          </a:xfrm>
        </p:spPr>
        <p:txBody>
          <a:bodyPr>
            <a:normAutofit/>
          </a:bodyPr>
          <a:lstStyle/>
          <a:p>
            <a:pPr algn="ctr"/>
            <a:r>
              <a:rPr lang="en-US" dirty="0"/>
              <a:t>N</a:t>
            </a:r>
            <a:r>
              <a:rPr lang="en-US" dirty="0" smtClean="0"/>
              <a:t>ew </a:t>
            </a:r>
            <a:r>
              <a:rPr lang="en-US" dirty="0"/>
              <a:t>vision </a:t>
            </a:r>
            <a:r>
              <a:rPr lang="en-US" dirty="0" smtClean="0"/>
              <a:t> - </a:t>
            </a:r>
            <a:r>
              <a:rPr lang="en-US" dirty="0" smtClean="0">
                <a:solidFill>
                  <a:srgbClr val="FF0000"/>
                </a:solidFill>
              </a:rPr>
              <a:t> </a:t>
            </a:r>
            <a:r>
              <a:rPr lang="en-US" dirty="0">
                <a:solidFill>
                  <a:srgbClr val="FF0000"/>
                </a:solidFill>
              </a:rPr>
              <a:t>large</a:t>
            </a:r>
            <a:r>
              <a:rPr lang="en-US" dirty="0"/>
              <a:t>, </a:t>
            </a:r>
            <a:r>
              <a:rPr lang="en-US" dirty="0">
                <a:solidFill>
                  <a:srgbClr val="0070C0"/>
                </a:solidFill>
              </a:rPr>
              <a:t>well-resourced,</a:t>
            </a:r>
            <a:r>
              <a:rPr lang="en-US" dirty="0"/>
              <a:t> </a:t>
            </a:r>
            <a:r>
              <a:rPr lang="en-US" dirty="0" smtClean="0">
                <a:solidFill>
                  <a:srgbClr val="FFC000"/>
                </a:solidFill>
              </a:rPr>
              <a:t>multidisciplinary</a:t>
            </a:r>
            <a:r>
              <a:rPr lang="en-US" dirty="0" smtClean="0"/>
              <a:t> </a:t>
            </a:r>
            <a:r>
              <a:rPr lang="en-US" dirty="0"/>
              <a:t>institutions.</a:t>
            </a:r>
            <a:endParaRPr lang="en-IN" dirty="0"/>
          </a:p>
        </p:txBody>
      </p:sp>
      <p:graphicFrame>
        <p:nvGraphicFramePr>
          <p:cNvPr id="10" name="Content Placeholder 4"/>
          <p:cNvGraphicFramePr>
            <a:graphicFrameLocks noGrp="1"/>
          </p:cNvGraphicFramePr>
          <p:nvPr>
            <p:ph idx="1"/>
            <p:extLst/>
          </p:nvPr>
        </p:nvGraphicFramePr>
        <p:xfrm>
          <a:off x="585348" y="185737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9087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8872"/>
            <a:ext cx="10515600" cy="1325563"/>
          </a:xfrm>
        </p:spPr>
        <p:txBody>
          <a:bodyPr/>
          <a:lstStyle/>
          <a:p>
            <a:r>
              <a:rPr lang="en-IN" dirty="0" smtClean="0"/>
              <a:t>Consolidation &amp; Restructuring of Colleges</a:t>
            </a:r>
            <a:endParaRPr lang="en-IN" dirty="0"/>
          </a:p>
        </p:txBody>
      </p:sp>
      <p:graphicFrame>
        <p:nvGraphicFramePr>
          <p:cNvPr id="6" name="Content Placeholder 5"/>
          <p:cNvGraphicFramePr>
            <a:graphicFrameLocks noGrp="1"/>
          </p:cNvGraphicFramePr>
          <p:nvPr>
            <p:ph idx="1"/>
            <p:extLst/>
          </p:nvPr>
        </p:nvGraphicFramePr>
        <p:xfrm>
          <a:off x="-63610" y="397566"/>
          <a:ext cx="9740347" cy="575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719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Institutional Restructuring</a:t>
            </a:r>
            <a:endParaRPr lang="en-IN" dirty="0"/>
          </a:p>
        </p:txBody>
      </p:sp>
      <p:sp>
        <p:nvSpPr>
          <p:cNvPr id="3" name="Content Placeholder 2"/>
          <p:cNvSpPr>
            <a:spLocks noGrp="1"/>
          </p:cNvSpPr>
          <p:nvPr>
            <p:ph idx="1"/>
          </p:nvPr>
        </p:nvSpPr>
        <p:spPr/>
        <p:txBody>
          <a:bodyPr/>
          <a:lstStyle/>
          <a:p>
            <a:r>
              <a:rPr lang="en-IN" dirty="0" smtClean="0"/>
              <a:t>Large multidisciplinary Universities or HEI clusters is the HIGHEST RECOMMEDATION of this policy</a:t>
            </a:r>
          </a:p>
          <a:p>
            <a:r>
              <a:rPr lang="en-IN" dirty="0" smtClean="0"/>
              <a:t>Meant for </a:t>
            </a:r>
          </a:p>
          <a:p>
            <a:pPr lvl="1"/>
            <a:r>
              <a:rPr lang="en-IN" dirty="0" smtClean="0"/>
              <a:t>well rounded and innovative individuals</a:t>
            </a:r>
          </a:p>
          <a:p>
            <a:pPr lvl="1"/>
            <a:r>
              <a:rPr lang="en-IN" dirty="0" smtClean="0"/>
              <a:t>Transforming the country educationally and economically</a:t>
            </a:r>
          </a:p>
          <a:p>
            <a:pPr marL="0" indent="0">
              <a:buNone/>
            </a:pPr>
            <a:endParaRPr lang="en-IN" dirty="0" smtClean="0"/>
          </a:p>
        </p:txBody>
      </p:sp>
    </p:spTree>
    <p:extLst>
      <p:ext uri="{BB962C8B-B14F-4D97-AF65-F5344CB8AC3E}">
        <p14:creationId xmlns:p14="http://schemas.microsoft.com/office/powerpoint/2010/main" val="23466524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Higher Education Institutions</a:t>
            </a:r>
            <a:endParaRPr lang="en-IN" dirty="0"/>
          </a:p>
        </p:txBody>
      </p:sp>
      <p:sp>
        <p:nvSpPr>
          <p:cNvPr id="3" name="Content Placeholder 2"/>
          <p:cNvSpPr>
            <a:spLocks noGrp="1"/>
          </p:cNvSpPr>
          <p:nvPr>
            <p:ph idx="1"/>
          </p:nvPr>
        </p:nvSpPr>
        <p:spPr/>
        <p:txBody>
          <a:bodyPr/>
          <a:lstStyle/>
          <a:p>
            <a:r>
              <a:rPr lang="en-IN" dirty="0" smtClean="0"/>
              <a:t>Multidisciplinary University</a:t>
            </a:r>
          </a:p>
          <a:p>
            <a:r>
              <a:rPr lang="en-IN" dirty="0" smtClean="0"/>
              <a:t>Multidisciplinary College</a:t>
            </a:r>
          </a:p>
          <a:p>
            <a:pPr marL="0" indent="0">
              <a:buNone/>
            </a:pPr>
            <a:endParaRPr lang="en-IN" dirty="0" smtClean="0"/>
          </a:p>
        </p:txBody>
      </p:sp>
      <p:sp>
        <p:nvSpPr>
          <p:cNvPr id="5" name="Oval 4"/>
          <p:cNvSpPr/>
          <p:nvPr/>
        </p:nvSpPr>
        <p:spPr>
          <a:xfrm>
            <a:off x="1564640" y="3119120"/>
            <a:ext cx="8676640" cy="3057843"/>
          </a:xfrm>
          <a:prstGeom prst="ellipse">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M</a:t>
            </a:r>
            <a:r>
              <a:rPr lang="en-US" sz="3200" dirty="0" smtClean="0"/>
              <a:t>ultidisciplinary </a:t>
            </a:r>
            <a:r>
              <a:rPr lang="en-US" sz="3200" dirty="0"/>
              <a:t>by 2030 </a:t>
            </a:r>
          </a:p>
          <a:p>
            <a:pPr algn="ctr"/>
            <a:r>
              <a:rPr lang="en-US" sz="3200" dirty="0"/>
              <a:t>D</a:t>
            </a:r>
            <a:r>
              <a:rPr lang="en-US" sz="3200" dirty="0" smtClean="0"/>
              <a:t>egree </a:t>
            </a:r>
            <a:r>
              <a:rPr lang="en-US" sz="3200" dirty="0"/>
              <a:t>awarding </a:t>
            </a:r>
            <a:r>
              <a:rPr lang="en-US" sz="3200" dirty="0" smtClean="0"/>
              <a:t>by 2035</a:t>
            </a:r>
            <a:endParaRPr lang="en-IN" sz="3200" dirty="0"/>
          </a:p>
        </p:txBody>
      </p:sp>
    </p:spTree>
    <p:extLst>
      <p:ext uri="{BB962C8B-B14F-4D97-AF65-F5344CB8AC3E}">
        <p14:creationId xmlns:p14="http://schemas.microsoft.com/office/powerpoint/2010/main" val="1628416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960" y="0"/>
            <a:ext cx="10515600" cy="1325563"/>
          </a:xfrm>
        </p:spPr>
        <p:txBody>
          <a:bodyPr/>
          <a:lstStyle/>
          <a:p>
            <a:r>
              <a:rPr lang="en-IN" dirty="0" smtClean="0"/>
              <a:t>University Means?</a:t>
            </a:r>
            <a:endParaRPr lang="en-IN" dirty="0"/>
          </a:p>
        </p:txBody>
      </p:sp>
      <p:sp>
        <p:nvSpPr>
          <p:cNvPr id="3" name="Content Placeholder 2"/>
          <p:cNvSpPr>
            <a:spLocks noGrp="1"/>
          </p:cNvSpPr>
          <p:nvPr>
            <p:ph idx="1"/>
          </p:nvPr>
        </p:nvSpPr>
        <p:spPr>
          <a:xfrm>
            <a:off x="568960" y="1351280"/>
            <a:ext cx="10784841" cy="4825683"/>
          </a:xfrm>
        </p:spPr>
        <p:txBody>
          <a:bodyPr>
            <a:normAutofit/>
          </a:bodyPr>
          <a:lstStyle/>
          <a:p>
            <a:r>
              <a:rPr lang="en-IN" dirty="0" smtClean="0">
                <a:solidFill>
                  <a:srgbClr val="FF0000"/>
                </a:solidFill>
              </a:rPr>
              <a:t>Definition:</a:t>
            </a:r>
            <a:r>
              <a:rPr lang="en-IN" dirty="0" smtClean="0"/>
              <a:t> A university will mean a multidisciplinary institution of higher learning that offers undergraduate and graduate programmes with high quality teaching, research and community engagement.</a:t>
            </a:r>
          </a:p>
          <a:p>
            <a:r>
              <a:rPr lang="en-IN" dirty="0" smtClean="0"/>
              <a:t>Programmes</a:t>
            </a:r>
          </a:p>
          <a:p>
            <a:pPr lvl="1"/>
            <a:r>
              <a:rPr lang="en-IN" dirty="0" smtClean="0"/>
              <a:t>Under graduate</a:t>
            </a:r>
          </a:p>
          <a:p>
            <a:pPr lvl="1"/>
            <a:r>
              <a:rPr lang="en-IN" dirty="0" smtClean="0"/>
              <a:t>Graduate</a:t>
            </a:r>
          </a:p>
          <a:p>
            <a:pPr lvl="1"/>
            <a:r>
              <a:rPr lang="en-IN" dirty="0" smtClean="0"/>
              <a:t>Research</a:t>
            </a:r>
          </a:p>
          <a:p>
            <a:r>
              <a:rPr lang="en-IN" dirty="0" smtClean="0"/>
              <a:t>What it does</a:t>
            </a:r>
          </a:p>
          <a:p>
            <a:pPr lvl="1"/>
            <a:r>
              <a:rPr lang="en-IN" dirty="0" smtClean="0"/>
              <a:t>Teaching</a:t>
            </a:r>
          </a:p>
          <a:p>
            <a:pPr lvl="1"/>
            <a:r>
              <a:rPr lang="en-IN" dirty="0" smtClean="0"/>
              <a:t>Research</a:t>
            </a:r>
          </a:p>
          <a:p>
            <a:pPr lvl="1"/>
            <a:r>
              <a:rPr lang="en-IN" dirty="0" smtClean="0"/>
              <a:t>Community engagement</a:t>
            </a:r>
          </a:p>
          <a:p>
            <a:endParaRPr lang="en-IN" dirty="0"/>
          </a:p>
        </p:txBody>
      </p:sp>
    </p:spTree>
    <p:extLst>
      <p:ext uri="{BB962C8B-B14F-4D97-AF65-F5344CB8AC3E}">
        <p14:creationId xmlns:p14="http://schemas.microsoft.com/office/powerpoint/2010/main" val="222130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121287"/>
            <a:ext cx="10515600" cy="1325563"/>
          </a:xfrm>
        </p:spPr>
        <p:txBody>
          <a:bodyPr/>
          <a:lstStyle/>
          <a:p>
            <a:r>
              <a:rPr lang="en-IN" dirty="0" smtClean="0"/>
              <a:t>College</a:t>
            </a:r>
            <a:endParaRPr lang="en-IN" dirty="0"/>
          </a:p>
        </p:txBody>
      </p:sp>
      <p:sp>
        <p:nvSpPr>
          <p:cNvPr id="3" name="Content Placeholder 2"/>
          <p:cNvSpPr>
            <a:spLocks noGrp="1"/>
          </p:cNvSpPr>
          <p:nvPr>
            <p:ph idx="1"/>
          </p:nvPr>
        </p:nvSpPr>
        <p:spPr>
          <a:xfrm>
            <a:off x="482601" y="1198880"/>
            <a:ext cx="10515600" cy="4978083"/>
          </a:xfrm>
        </p:spPr>
        <p:txBody>
          <a:bodyPr/>
          <a:lstStyle/>
          <a:p>
            <a:r>
              <a:rPr lang="en-IN" dirty="0" smtClean="0"/>
              <a:t>Colleges can become</a:t>
            </a:r>
          </a:p>
          <a:p>
            <a:pPr lvl="1"/>
            <a:r>
              <a:rPr lang="en-IN" dirty="0"/>
              <a:t>Constituent </a:t>
            </a:r>
            <a:r>
              <a:rPr lang="en-IN" dirty="0" smtClean="0"/>
              <a:t>College of a University</a:t>
            </a:r>
            <a:endParaRPr lang="en-IN" dirty="0"/>
          </a:p>
          <a:p>
            <a:pPr lvl="1"/>
            <a:r>
              <a:rPr lang="en-IN" dirty="0" smtClean="0"/>
              <a:t>Autonomous degree awarding colleges</a:t>
            </a:r>
            <a:endParaRPr lang="en-IN" dirty="0"/>
          </a:p>
        </p:txBody>
      </p:sp>
      <p:sp>
        <p:nvSpPr>
          <p:cNvPr id="5" name="Oval 4"/>
          <p:cNvSpPr/>
          <p:nvPr/>
        </p:nvSpPr>
        <p:spPr>
          <a:xfrm>
            <a:off x="223521" y="3241040"/>
            <a:ext cx="10642600" cy="2722880"/>
          </a:xfrm>
          <a:prstGeom prst="ellipse">
            <a:avLst/>
          </a:prstGeom>
          <a:scene3d>
            <a:camera prst="orthographicFront"/>
            <a:lightRig rig="threePt" dir="t"/>
          </a:scene3d>
          <a:sp3d>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Constituent colleges are fully part of the University</a:t>
            </a:r>
          </a:p>
        </p:txBody>
      </p:sp>
    </p:spTree>
    <p:extLst>
      <p:ext uri="{BB962C8B-B14F-4D97-AF65-F5344CB8AC3E}">
        <p14:creationId xmlns:p14="http://schemas.microsoft.com/office/powerpoint/2010/main" val="35019646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106997"/>
            <a:ext cx="10515600" cy="1325563"/>
          </a:xfrm>
        </p:spPr>
        <p:txBody>
          <a:bodyPr/>
          <a:lstStyle/>
          <a:p>
            <a:r>
              <a:rPr lang="en-IN" dirty="0" smtClean="0"/>
              <a:t>Autonomous Degree Awarding Colleges</a:t>
            </a:r>
            <a:endParaRPr lang="en-IN" dirty="0"/>
          </a:p>
        </p:txBody>
      </p:sp>
      <p:sp>
        <p:nvSpPr>
          <p:cNvPr id="3" name="Content Placeholder 2"/>
          <p:cNvSpPr>
            <a:spLocks noGrp="1"/>
          </p:cNvSpPr>
          <p:nvPr>
            <p:ph idx="1"/>
          </p:nvPr>
        </p:nvSpPr>
        <p:spPr>
          <a:xfrm>
            <a:off x="609600" y="1432560"/>
            <a:ext cx="10744201" cy="4744403"/>
          </a:xfrm>
        </p:spPr>
        <p:txBody>
          <a:bodyPr/>
          <a:lstStyle/>
          <a:p>
            <a:r>
              <a:rPr lang="en-IN" dirty="0">
                <a:solidFill>
                  <a:srgbClr val="FF0000"/>
                </a:solidFill>
              </a:rPr>
              <a:t>Definition:</a:t>
            </a:r>
            <a:r>
              <a:rPr lang="en-IN" dirty="0"/>
              <a:t> Autonomous College will refer to a large multidisciplinary institution of higher learning that grants under graduate degrees and is primarily focused on undergraduate teaching.</a:t>
            </a:r>
          </a:p>
          <a:p>
            <a:r>
              <a:rPr lang="en-IN" dirty="0"/>
              <a:t>However, it would not be restricted to that and it need not be restricted to that and it would be smaller than a typical University.</a:t>
            </a:r>
          </a:p>
          <a:p>
            <a:r>
              <a:rPr lang="en-IN" dirty="0" smtClean="0"/>
              <a:t>With appropriate accreditations AC can evolve into:</a:t>
            </a:r>
          </a:p>
          <a:p>
            <a:pPr lvl="1"/>
            <a:r>
              <a:rPr lang="en-IN" dirty="0" smtClean="0"/>
              <a:t>A research intensive University/</a:t>
            </a:r>
          </a:p>
          <a:p>
            <a:pPr lvl="1"/>
            <a:r>
              <a:rPr lang="en-IN" dirty="0" smtClean="0"/>
              <a:t>A teaching intensive University</a:t>
            </a:r>
          </a:p>
          <a:p>
            <a:r>
              <a:rPr lang="en-IN" dirty="0"/>
              <a:t>T</a:t>
            </a:r>
            <a:r>
              <a:rPr lang="en-IN" dirty="0" smtClean="0"/>
              <a:t>ypes of institutions are </a:t>
            </a:r>
            <a:r>
              <a:rPr lang="en-IN" dirty="0" smtClean="0">
                <a:solidFill>
                  <a:srgbClr val="FF0000"/>
                </a:solidFill>
              </a:rPr>
              <a:t>not water-tight </a:t>
            </a:r>
            <a:r>
              <a:rPr lang="en-IN" dirty="0" smtClean="0"/>
              <a:t>but are along a continuum.</a:t>
            </a:r>
            <a:endParaRPr lang="en-IN" dirty="0"/>
          </a:p>
        </p:txBody>
      </p:sp>
    </p:spTree>
    <p:extLst>
      <p:ext uri="{BB962C8B-B14F-4D97-AF65-F5344CB8AC3E}">
        <p14:creationId xmlns:p14="http://schemas.microsoft.com/office/powerpoint/2010/main" val="999219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73" y="27344"/>
            <a:ext cx="10367839" cy="1015462"/>
          </a:xfrm>
        </p:spPr>
        <p:txBody>
          <a:bodyPr/>
          <a:lstStyle/>
          <a:p>
            <a:r>
              <a:rPr lang="en-IN" dirty="0" smtClean="0"/>
              <a:t>Changes in Duration</a:t>
            </a:r>
            <a:endParaRPr lang="en-IN" dirty="0"/>
          </a:p>
        </p:txBody>
      </p:sp>
      <p:graphicFrame>
        <p:nvGraphicFramePr>
          <p:cNvPr id="5" name="Content Placeholder 4"/>
          <p:cNvGraphicFramePr>
            <a:graphicFrameLocks noGrp="1"/>
          </p:cNvGraphicFramePr>
          <p:nvPr>
            <p:ph idx="1"/>
            <p:extLst/>
          </p:nvPr>
        </p:nvGraphicFramePr>
        <p:xfrm>
          <a:off x="294198" y="572494"/>
          <a:ext cx="11059603" cy="5604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0697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Responsibilities of HEIs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80689645"/>
              </p:ext>
            </p:extLst>
          </p:nvPr>
        </p:nvGraphicFramePr>
        <p:xfrm>
          <a:off x="-66674" y="561975"/>
          <a:ext cx="11420476" cy="5614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7621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Steps to Autonomy</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58037796"/>
              </p:ext>
            </p:extLst>
          </p:nvPr>
        </p:nvGraphicFramePr>
        <p:xfrm>
          <a:off x="548640" y="203201"/>
          <a:ext cx="11191241" cy="5902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183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 y="57943"/>
            <a:ext cx="10713721" cy="988538"/>
          </a:xfrm>
        </p:spPr>
        <p:txBody>
          <a:bodyPr/>
          <a:lstStyle/>
          <a:p>
            <a:r>
              <a:rPr lang="en-IN" dirty="0" smtClean="0"/>
              <a:t>Academics</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06830705"/>
              </p:ext>
            </p:extLst>
          </p:nvPr>
        </p:nvGraphicFramePr>
        <p:xfrm>
          <a:off x="182879" y="904240"/>
          <a:ext cx="11018521" cy="5201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471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Curriculum Definition</a:t>
            </a:r>
            <a:endParaRPr lang="en-IN" dirty="0"/>
          </a:p>
        </p:txBody>
      </p:sp>
      <p:sp>
        <p:nvSpPr>
          <p:cNvPr id="3" name="Content Placeholder 2"/>
          <p:cNvSpPr>
            <a:spLocks noGrp="1"/>
          </p:cNvSpPr>
          <p:nvPr>
            <p:ph idx="1"/>
          </p:nvPr>
        </p:nvSpPr>
        <p:spPr/>
        <p:txBody>
          <a:bodyPr/>
          <a:lstStyle/>
          <a:p>
            <a:pPr marL="226762" lvl="1">
              <a:spcBef>
                <a:spcPts val="992"/>
              </a:spcBef>
            </a:pPr>
            <a:r>
              <a:rPr lang="en-US" dirty="0"/>
              <a:t>The curriculum is defined as the “inventory of activities implemented to design, organize and plan an education or training action, including definition of learning objectives, content, methods (including assessment) and material, as well as arrangements for training teachers and trainers.” (CEDEFOP 2011) Taken from UNESCO website.</a:t>
            </a:r>
          </a:p>
          <a:p>
            <a:pPr marL="0" indent="0">
              <a:buNone/>
            </a:pPr>
            <a:endParaRPr lang="en-IN" dirty="0"/>
          </a:p>
        </p:txBody>
      </p:sp>
      <p:sp>
        <p:nvSpPr>
          <p:cNvPr id="4" name="Footer Placeholder 3"/>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Tree>
    <p:extLst>
      <p:ext uri="{BB962C8B-B14F-4D97-AF65-F5344CB8AC3E}">
        <p14:creationId xmlns:p14="http://schemas.microsoft.com/office/powerpoint/2010/main" val="1930674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Academics…</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15005039"/>
              </p:ext>
            </p:extLst>
          </p:nvPr>
        </p:nvGraphicFramePr>
        <p:xfrm>
          <a:off x="386080" y="-193040"/>
          <a:ext cx="10967721" cy="6370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2523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1" y="-380683"/>
            <a:ext cx="10515600" cy="1325563"/>
          </a:xfrm>
        </p:spPr>
        <p:txBody>
          <a:bodyPr/>
          <a:lstStyle/>
          <a:p>
            <a:r>
              <a:rPr lang="en-IN" dirty="0" smtClean="0"/>
              <a:t>Teaching Learning &amp; Assessment</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2859796"/>
              </p:ext>
            </p:extLst>
          </p:nvPr>
        </p:nvGraphicFramePr>
        <p:xfrm>
          <a:off x="635001" y="640080"/>
          <a:ext cx="10515600" cy="5699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9083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513" y="111318"/>
            <a:ext cx="10515600" cy="954158"/>
          </a:xfrm>
        </p:spPr>
        <p:txBody>
          <a:bodyPr/>
          <a:lstStyle/>
          <a:p>
            <a:r>
              <a:rPr lang="en-IN" dirty="0" smtClean="0"/>
              <a:t>Faculty Related</a:t>
            </a:r>
            <a:endParaRPr lang="en-IN" dirty="0"/>
          </a:p>
        </p:txBody>
      </p:sp>
      <p:sp>
        <p:nvSpPr>
          <p:cNvPr id="3" name="Content Placeholder 2"/>
          <p:cNvSpPr>
            <a:spLocks noGrp="1"/>
          </p:cNvSpPr>
          <p:nvPr>
            <p:ph idx="1"/>
          </p:nvPr>
        </p:nvSpPr>
        <p:spPr>
          <a:xfrm>
            <a:off x="373712" y="1065476"/>
            <a:ext cx="10980090" cy="5111487"/>
          </a:xfrm>
        </p:spPr>
        <p:txBody>
          <a:bodyPr>
            <a:normAutofit fontScale="85000" lnSpcReduction="20000"/>
          </a:bodyPr>
          <a:lstStyle/>
          <a:p>
            <a:r>
              <a:rPr lang="en-IN" dirty="0" smtClean="0"/>
              <a:t>High quality infrastructure</a:t>
            </a:r>
          </a:p>
          <a:p>
            <a:r>
              <a:rPr lang="en-IN" dirty="0" smtClean="0"/>
              <a:t>No excessive work load </a:t>
            </a:r>
          </a:p>
          <a:p>
            <a:pPr lvl="1"/>
            <a:r>
              <a:rPr lang="en-IN" dirty="0" smtClean="0"/>
              <a:t>Teaching</a:t>
            </a:r>
          </a:p>
          <a:p>
            <a:pPr lvl="1"/>
            <a:r>
              <a:rPr lang="en-IN" dirty="0" smtClean="0"/>
              <a:t>Teacher student ratio</a:t>
            </a:r>
          </a:p>
          <a:p>
            <a:r>
              <a:rPr lang="en-IN" dirty="0" smtClean="0"/>
              <a:t>No transfer</a:t>
            </a:r>
          </a:p>
          <a:p>
            <a:r>
              <a:rPr lang="en-IN" dirty="0" smtClean="0"/>
              <a:t>Freedom to design curriculum, decide on pedagogy and assessment</a:t>
            </a:r>
          </a:p>
          <a:p>
            <a:r>
              <a:rPr lang="en-IN" dirty="0" smtClean="0"/>
              <a:t>Incentives for</a:t>
            </a:r>
          </a:p>
          <a:p>
            <a:pPr lvl="1"/>
            <a:r>
              <a:rPr lang="en-IN" dirty="0" smtClean="0"/>
              <a:t>Research</a:t>
            </a:r>
          </a:p>
          <a:p>
            <a:pPr lvl="1"/>
            <a:r>
              <a:rPr lang="en-IN" dirty="0" smtClean="0"/>
              <a:t>Extension activities</a:t>
            </a:r>
          </a:p>
          <a:p>
            <a:pPr lvl="1"/>
            <a:r>
              <a:rPr lang="en-IN" dirty="0" smtClean="0"/>
              <a:t>Holistic contributions</a:t>
            </a:r>
          </a:p>
          <a:p>
            <a:r>
              <a:rPr lang="en-IN" dirty="0" smtClean="0"/>
              <a:t>Transparent recruitment</a:t>
            </a:r>
          </a:p>
          <a:p>
            <a:r>
              <a:rPr lang="en-IN" dirty="0" smtClean="0"/>
              <a:t>Outstanding and enthusiastic institutional leaders</a:t>
            </a:r>
          </a:p>
          <a:p>
            <a:r>
              <a:rPr lang="en-IN" dirty="0" smtClean="0"/>
              <a:t>Continuous training to Faculty Members</a:t>
            </a:r>
          </a:p>
          <a:p>
            <a:r>
              <a:rPr lang="en-IN" dirty="0" smtClean="0"/>
              <a:t>Mentoring for Faculty Members</a:t>
            </a:r>
          </a:p>
          <a:p>
            <a:endParaRPr lang="en-IN" dirty="0"/>
          </a:p>
        </p:txBody>
      </p:sp>
    </p:spTree>
    <p:extLst>
      <p:ext uri="{BB962C8B-B14F-4D97-AF65-F5344CB8AC3E}">
        <p14:creationId xmlns:p14="http://schemas.microsoft.com/office/powerpoint/2010/main" val="2765152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Financial Autonomy</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97612294"/>
              </p:ext>
            </p:extLst>
          </p:nvPr>
        </p:nvGraphicFramePr>
        <p:xfrm>
          <a:off x="604521" y="134810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defTabSz="907049"/>
            <a:r>
              <a:rPr lang="it-IT" smtClean="0">
                <a:solidFill>
                  <a:prstClr val="black">
                    <a:tint val="75000"/>
                  </a:prstClr>
                </a:solidFill>
              </a:rPr>
              <a:t>KUTTIKKANAM PO, PEERMADE, IDUKKI DISTRICT, KERALA, 685531</a:t>
            </a:r>
            <a:endParaRPr lang="en-IN">
              <a:solidFill>
                <a:prstClr val="black">
                  <a:tint val="75000"/>
                </a:prstClr>
              </a:solidFill>
            </a:endParaRPr>
          </a:p>
        </p:txBody>
      </p:sp>
    </p:spTree>
    <p:extLst>
      <p:ext uri="{BB962C8B-B14F-4D97-AF65-F5344CB8AC3E}">
        <p14:creationId xmlns:p14="http://schemas.microsoft.com/office/powerpoint/2010/main" val="2514193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673"/>
            <a:ext cx="11115040" cy="1325563"/>
          </a:xfrm>
        </p:spPr>
        <p:txBody>
          <a:bodyPr/>
          <a:lstStyle/>
          <a:p>
            <a:r>
              <a:rPr lang="en-IN" dirty="0" smtClean="0"/>
              <a:t>Governance Reforms &amp; Administrative Efficiency</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89691801"/>
              </p:ext>
            </p:extLst>
          </p:nvPr>
        </p:nvGraphicFramePr>
        <p:xfrm>
          <a:off x="609600" y="1473200"/>
          <a:ext cx="10744201" cy="4703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45271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755" y="-96048"/>
            <a:ext cx="10515600" cy="1325563"/>
          </a:xfrm>
        </p:spPr>
        <p:txBody>
          <a:bodyPr/>
          <a:lstStyle/>
          <a:p>
            <a:r>
              <a:rPr lang="en-IN" dirty="0" smtClean="0"/>
              <a:t>Possibilities </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71187651"/>
              </p:ext>
            </p:extLst>
          </p:nvPr>
        </p:nvGraphicFramePr>
        <p:xfrm>
          <a:off x="0" y="1144988"/>
          <a:ext cx="11353801" cy="503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2659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Requirements of HEIs</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01541659"/>
              </p:ext>
            </p:extLst>
          </p:nvPr>
        </p:nvGraphicFramePr>
        <p:xfrm>
          <a:off x="0" y="1319917"/>
          <a:ext cx="11353801" cy="4857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2588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1" y="62978"/>
            <a:ext cx="10515600" cy="883227"/>
          </a:xfrm>
        </p:spPr>
        <p:txBody>
          <a:bodyPr/>
          <a:lstStyle/>
          <a:p>
            <a:r>
              <a:rPr lang="en-IN" dirty="0" smtClean="0"/>
              <a:t>Strategic Plan</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79836508"/>
              </p:ext>
            </p:extLst>
          </p:nvPr>
        </p:nvGraphicFramePr>
        <p:xfrm>
          <a:off x="106681" y="504592"/>
          <a:ext cx="12085319" cy="5498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06681" y="4039263"/>
            <a:ext cx="3275938" cy="646331"/>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342900" indent="-342900">
              <a:buAutoNum type="arabicPeriod"/>
            </a:pPr>
            <a:r>
              <a:rPr lang="en-IN" dirty="0" smtClean="0"/>
              <a:t>Possibility for internalisation</a:t>
            </a:r>
          </a:p>
          <a:p>
            <a:pPr marL="342900" indent="-342900">
              <a:buAutoNum type="arabicPeriod"/>
            </a:pPr>
            <a:r>
              <a:rPr lang="en-IN" dirty="0" smtClean="0"/>
              <a:t>Entry of Foreign Universities</a:t>
            </a:r>
            <a:endParaRPr lang="en-IN" dirty="0"/>
          </a:p>
        </p:txBody>
      </p:sp>
    </p:spTree>
    <p:extLst>
      <p:ext uri="{BB962C8B-B14F-4D97-AF65-F5344CB8AC3E}">
        <p14:creationId xmlns:p14="http://schemas.microsoft.com/office/powerpoint/2010/main" val="841514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96" y="0"/>
            <a:ext cx="10515600" cy="954157"/>
          </a:xfrm>
        </p:spPr>
        <p:txBody>
          <a:bodyPr/>
          <a:lstStyle/>
          <a:p>
            <a:pPr algn="ctr"/>
            <a:r>
              <a:rPr lang="en-IN" dirty="0" smtClean="0"/>
              <a:t>Regulatory Bodies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74549198"/>
              </p:ext>
            </p:extLst>
          </p:nvPr>
        </p:nvGraphicFramePr>
        <p:xfrm>
          <a:off x="286247" y="1025718"/>
          <a:ext cx="10852869" cy="50637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3295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2369" y="457663"/>
            <a:ext cx="5719300" cy="5719300"/>
          </a:xfrm>
        </p:spPr>
      </p:pic>
    </p:spTree>
    <p:extLst>
      <p:ext uri="{BB962C8B-B14F-4D97-AF65-F5344CB8AC3E}">
        <p14:creationId xmlns:p14="http://schemas.microsoft.com/office/powerpoint/2010/main" val="1843096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5371</TotalTime>
  <Words>914</Words>
  <Application>Microsoft Office PowerPoint</Application>
  <PresentationFormat>Widescreen</PresentationFormat>
  <Paragraphs>188</Paragraphs>
  <Slides>24</Slides>
  <Notes>1</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1_Office Theme</vt:lpstr>
      <vt:lpstr>NATIONAL EDUCATION POLICY 2020</vt:lpstr>
      <vt:lpstr>Key Changes</vt:lpstr>
      <vt:lpstr>Institutional Restructuring &amp; Consolidation </vt:lpstr>
      <vt:lpstr>Consolidation &amp; Restructuring of Colleges</vt:lpstr>
      <vt:lpstr>Institutional Restructuring</vt:lpstr>
      <vt:lpstr>Higher Education Institutions</vt:lpstr>
      <vt:lpstr>University Means?</vt:lpstr>
      <vt:lpstr>College</vt:lpstr>
      <vt:lpstr>Autonomous Degree Awarding Colleges</vt:lpstr>
      <vt:lpstr>Changes in Duration</vt:lpstr>
      <vt:lpstr>Responsibilities of HEIs</vt:lpstr>
      <vt:lpstr>Steps to Autonomy</vt:lpstr>
      <vt:lpstr>Academics</vt:lpstr>
      <vt:lpstr>Curriculum Definition</vt:lpstr>
      <vt:lpstr>Academics…</vt:lpstr>
      <vt:lpstr>Teaching Learning &amp; Assessment</vt:lpstr>
      <vt:lpstr>Faculty Related</vt:lpstr>
      <vt:lpstr>Financial Autonomy</vt:lpstr>
      <vt:lpstr>Governance Reforms &amp; Administrative Efficiency</vt:lpstr>
      <vt:lpstr>Possibilities </vt:lpstr>
      <vt:lpstr>Requirements of HEIs</vt:lpstr>
      <vt:lpstr>Strategic Plan</vt:lpstr>
      <vt:lpstr>Regulatory Bodies</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marian</dc:creator>
  <cp:lastModifiedBy>lab marian</cp:lastModifiedBy>
  <cp:revision>43</cp:revision>
  <dcterms:created xsi:type="dcterms:W3CDTF">2020-06-21T14:11:28Z</dcterms:created>
  <dcterms:modified xsi:type="dcterms:W3CDTF">2020-09-27T17:19:17Z</dcterms:modified>
</cp:coreProperties>
</file>